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60" r:id="rId5"/>
    <p:sldId id="279" r:id="rId6"/>
    <p:sldId id="263" r:id="rId7"/>
    <p:sldId id="280" r:id="rId8"/>
    <p:sldId id="257" r:id="rId9"/>
    <p:sldId id="281" r:id="rId10"/>
    <p:sldId id="262" r:id="rId11"/>
    <p:sldId id="282" r:id="rId12"/>
    <p:sldId id="261" r:id="rId13"/>
    <p:sldId id="283" r:id="rId14"/>
    <p:sldId id="264" r:id="rId15"/>
    <p:sldId id="284" r:id="rId16"/>
    <p:sldId id="259" r:id="rId17"/>
    <p:sldId id="285" r:id="rId18"/>
    <p:sldId id="267" r:id="rId19"/>
    <p:sldId id="286" r:id="rId20"/>
    <p:sldId id="265" r:id="rId21"/>
    <p:sldId id="287" r:id="rId22"/>
    <p:sldId id="266" r:id="rId23"/>
    <p:sldId id="288" r:id="rId24"/>
    <p:sldId id="268" r:id="rId25"/>
    <p:sldId id="289" r:id="rId26"/>
    <p:sldId id="269" r:id="rId27"/>
    <p:sldId id="290" r:id="rId28"/>
    <p:sldId id="273" r:id="rId29"/>
    <p:sldId id="291" r:id="rId30"/>
    <p:sldId id="275" r:id="rId31"/>
    <p:sldId id="292" r:id="rId32"/>
    <p:sldId id="270" r:id="rId33"/>
    <p:sldId id="293" r:id="rId34"/>
    <p:sldId id="277" r:id="rId35"/>
    <p:sldId id="294" r:id="rId36"/>
    <p:sldId id="271" r:id="rId37"/>
    <p:sldId id="295" r:id="rId38"/>
    <p:sldId id="272" r:id="rId39"/>
    <p:sldId id="296" r:id="rId40"/>
    <p:sldId id="274" r:id="rId41"/>
    <p:sldId id="297" r:id="rId42"/>
    <p:sldId id="276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9/14/15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2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Find 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112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√119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451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5. Add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917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3a – 3a c – 2c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3a c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8143" y="2757714"/>
            <a:ext cx="277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3                3     2               3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8571" y="3574143"/>
            <a:ext cx="71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9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Graph</a:t>
            </a:r>
          </a:p>
          <a:p>
            <a:pPr marL="0" indent="0">
              <a:buNone/>
            </a:pPr>
            <a:r>
              <a:rPr lang="en-US" sz="4000" dirty="0" smtClean="0"/>
              <a:t>b) y </a:t>
            </a:r>
            <a:r>
              <a:rPr lang="en-US" sz="4000" dirty="0"/>
              <a:t>= -3x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386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y-</a:t>
            </a:r>
            <a:r>
              <a:rPr lang="en-US" sz="4000" dirty="0" smtClean="0"/>
              <a:t>int</a:t>
            </a:r>
            <a:r>
              <a:rPr lang="en-US" sz="4000" dirty="0" smtClean="0"/>
              <a:t> = 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slope = -3/1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7115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Only 20 percent of the spectators left the contest discontented. If 6000 spectators left the contest contented, how many left discontented?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8597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1500 Spectators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227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Find the area of the sector shown. Dimensions are in inches.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820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80.38 inches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56429" y="272142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5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2. More than half of the students are excited about the project. In fact 11/12 of the are excited. If 10 students are not excited about the project, how many students are excited?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0738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Find the equation of the line that has a slope of -3/5 and passes through (-2, 4).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631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y = -3/5x + 14/5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16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9. Solve for a, x, and 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026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a = 25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= 4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y = -7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706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11. Expand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7486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-m </a:t>
            </a:r>
            <a:r>
              <a:rPr lang="en-US" sz="4000" dirty="0" smtClean="0"/>
              <a:t> + </a:t>
            </a:r>
            <a:r>
              <a:rPr lang="en-US" sz="4000" u="sng" dirty="0" smtClean="0"/>
              <a:t> 2m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n          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60714" y="2703286"/>
            <a:ext cx="183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2                        3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9546" y="353785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56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12. Solve for the unknown variables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2401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T = 11/3</a:t>
            </a:r>
          </a:p>
          <a:p>
            <a:pPr marL="0" indent="0">
              <a:buNone/>
            </a:pPr>
            <a:r>
              <a:rPr lang="en-US" sz="4000" dirty="0" smtClean="0"/>
              <a:t>T = 20/3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07143" y="3193143"/>
            <a:ext cx="408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64166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16. 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2 ½ x – 2/5 = -1/10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8098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3/25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561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110 Students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278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18. Simplify by adding like terms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1517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>
              <a:buFontTx/>
              <a:buChar char="-"/>
            </a:pPr>
            <a:r>
              <a:rPr lang="en-US" sz="4000" u="sng" dirty="0" smtClean="0"/>
              <a:t>a + 5a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p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3714" y="2666999"/>
            <a:ext cx="14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3571" y="357414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39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13. Multiply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540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12x – 29x – x + 10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69571" y="2739571"/>
            <a:ext cx="165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53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20.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039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</a:t>
            </a:r>
          </a:p>
          <a:p>
            <a:pPr marL="0" indent="0">
              <a:buNone/>
            </a:pPr>
            <a:r>
              <a:rPr lang="en-US" sz="4000" dirty="0" smtClean="0"/>
              <a:t>-9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9975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14. Divide and check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3705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x</a:t>
            </a:r>
            <a:r>
              <a:rPr lang="en-US" sz="4000" dirty="0" smtClean="0"/>
              <a:t> + 6x + 24 + 97/x – 4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43428" y="272142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94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15. Solve</a:t>
            </a:r>
          </a:p>
          <a:p>
            <a:pPr marL="0" indent="0">
              <a:buNone/>
            </a:pPr>
            <a:r>
              <a:rPr lang="en-US" sz="4000" dirty="0" smtClean="0"/>
              <a:t>   -2[(-3)(-2 – x) + 2(x – 3)] = -2x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741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8692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Use elimination to 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3x + y = 9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2x – 3y = -15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8729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17.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92367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-243ac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68285" y="270328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18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19. Evaluate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59035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-67/216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190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(12/11, 63/11)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512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Graph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y = -2</a:t>
            </a:r>
          </a:p>
        </p:txBody>
      </p:sp>
    </p:spTree>
    <p:extLst>
      <p:ext uri="{BB962C8B-B14F-4D97-AF65-F5344CB8AC3E}">
        <p14:creationId xmlns:p14="http://schemas.microsoft.com/office/powerpoint/2010/main" val="263938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</a:t>
            </a:r>
          </a:p>
          <a:p>
            <a:pPr marL="0" indent="0">
              <a:buNone/>
            </a:pPr>
            <a:r>
              <a:rPr lang="en-US" sz="4000" dirty="0" smtClean="0"/>
              <a:t>Horizontal Line on 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348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The formula requires 20 liters of alcohol to make 120 liters of the solution. How many liters of alcohol are needed to make 1560 liters of the solution?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425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</a:t>
            </a:r>
          </a:p>
          <a:p>
            <a:pPr marL="0" indent="0">
              <a:buNone/>
            </a:pPr>
            <a:r>
              <a:rPr lang="en-US" sz="4000" dirty="0" smtClean="0"/>
              <a:t>260 Liters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9306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993</TotalTime>
  <Words>432</Words>
  <Application>Microsoft Macintosh PowerPoint</Application>
  <PresentationFormat>On-screen Show (4:3)</PresentationFormat>
  <Paragraphs>91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Story</vt:lpstr>
      <vt:lpstr>Test Review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 2</dc:title>
  <dc:creator>Haley</dc:creator>
  <cp:lastModifiedBy>Haley</cp:lastModifiedBy>
  <cp:revision>3</cp:revision>
  <dcterms:created xsi:type="dcterms:W3CDTF">2015-09-14T21:42:55Z</dcterms:created>
  <dcterms:modified xsi:type="dcterms:W3CDTF">2015-09-15T14:16:02Z</dcterms:modified>
</cp:coreProperties>
</file>