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9" r:id="rId4"/>
    <p:sldId id="258" r:id="rId5"/>
    <p:sldId id="280" r:id="rId6"/>
    <p:sldId id="260" r:id="rId7"/>
    <p:sldId id="281" r:id="rId8"/>
    <p:sldId id="259" r:id="rId9"/>
    <p:sldId id="282" r:id="rId10"/>
    <p:sldId id="262" r:id="rId11"/>
    <p:sldId id="283" r:id="rId12"/>
    <p:sldId id="264" r:id="rId13"/>
    <p:sldId id="284" r:id="rId14"/>
    <p:sldId id="266" r:id="rId15"/>
    <p:sldId id="285" r:id="rId16"/>
    <p:sldId id="257" r:id="rId17"/>
    <p:sldId id="286" r:id="rId18"/>
    <p:sldId id="265" r:id="rId19"/>
    <p:sldId id="287" r:id="rId20"/>
    <p:sldId id="267" r:id="rId21"/>
    <p:sldId id="288" r:id="rId22"/>
    <p:sldId id="263" r:id="rId23"/>
    <p:sldId id="289" r:id="rId24"/>
    <p:sldId id="268" r:id="rId25"/>
    <p:sldId id="290" r:id="rId26"/>
    <p:sldId id="270" r:id="rId27"/>
    <p:sldId id="291" r:id="rId28"/>
    <p:sldId id="277" r:id="rId29"/>
    <p:sldId id="292" r:id="rId30"/>
    <p:sldId id="271" r:id="rId31"/>
    <p:sldId id="293" r:id="rId32"/>
    <p:sldId id="269" r:id="rId33"/>
    <p:sldId id="294" r:id="rId34"/>
    <p:sldId id="275" r:id="rId35"/>
    <p:sldId id="295" r:id="rId36"/>
    <p:sldId id="272" r:id="rId37"/>
    <p:sldId id="296" r:id="rId38"/>
    <p:sldId id="273" r:id="rId39"/>
    <p:sldId id="297" r:id="rId40"/>
    <p:sldId id="278" r:id="rId41"/>
    <p:sldId id="298" r:id="rId42"/>
    <p:sldId id="274" r:id="rId43"/>
    <p:sldId id="299" r:id="rId44"/>
    <p:sldId id="276" r:id="rId45"/>
    <p:sldId id="30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2/22/16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9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40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6. Solve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x – 2y + 2z = 6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x + y – z = 0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3x – 2y – 2z = 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3939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(2, 1, 3)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7972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a)</a:t>
            </a:r>
          </a:p>
          <a:p>
            <a:pPr marL="0" indent="0">
              <a:buNone/>
            </a:pPr>
            <a:r>
              <a:rPr lang="en-US" sz="4000" dirty="0" smtClean="0"/>
              <a:t>Find 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696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64317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9. a)</a:t>
            </a:r>
          </a:p>
          <a:p>
            <a:pPr marL="0" indent="0">
              <a:buNone/>
            </a:pPr>
            <a:r>
              <a:rPr lang="en-US" sz="4000" dirty="0" smtClean="0"/>
              <a:t>Add 3&lt;30° - 8&lt;-240°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6099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6.60R – 5.43U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280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After riding her bike at 20 mph, </a:t>
            </a:r>
            <a:r>
              <a:rPr lang="en-US" sz="4000" dirty="0" smtClean="0"/>
              <a:t>Anisa</a:t>
            </a:r>
            <a:r>
              <a:rPr lang="en-US" sz="4000" dirty="0" smtClean="0"/>
              <a:t> walked her bike the rest of the way at 5 mph. if the total trip was 70 miles and took a total of 5 hours, how far did she ride and how far did she walk?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3362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D  = 60</a:t>
            </a:r>
          </a:p>
          <a:p>
            <a:pPr marL="0" indent="0">
              <a:buNone/>
            </a:pPr>
            <a:r>
              <a:rPr lang="en-US" sz="4000" dirty="0" smtClean="0"/>
              <a:t>D  = 10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01855" y="3137220"/>
            <a:ext cx="4283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2965311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8. b)</a:t>
            </a:r>
          </a:p>
          <a:p>
            <a:pPr marL="0" indent="0">
              <a:buNone/>
            </a:pPr>
            <a:r>
              <a:rPr lang="en-US" sz="4000" dirty="0" smtClean="0"/>
              <a:t>Find 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0134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3039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5. Solve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4548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9. b) Write 3R – 7U in polar form.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537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√58&lt;293.20°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50301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7. Solve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√x – 1 = √(x – 11)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60251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36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0727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10. Find the distance between (-8,4) and (3,2).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0997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 5√5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2966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12. Solve 4 – 3x = 2x  by using the quadratic formula.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0908" y="1869141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26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-3/4 ± √41/4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82772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19.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47559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25/22 + 9√5/22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035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T  = 1</a:t>
            </a:r>
          </a:p>
          <a:p>
            <a:pPr marL="0" indent="0">
              <a:buNone/>
            </a:pPr>
            <a:r>
              <a:rPr lang="en-US" sz="4000" dirty="0" smtClean="0"/>
              <a:t>B  = 20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96424" y="3099872"/>
            <a:ext cx="37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30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13. Find x.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14776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     </a:t>
            </a:r>
            <a:r>
              <a:rPr lang="en-US" sz="4000" u="sng" dirty="0" smtClean="0"/>
              <a:t>ckmp</a:t>
            </a:r>
            <a:r>
              <a:rPr lang="en-US" sz="4000" u="sng" dirty="0" smtClean="0"/>
              <a:t>   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ap</a:t>
            </a:r>
            <a:r>
              <a:rPr lang="en-US" sz="4000" dirty="0" smtClean="0"/>
              <a:t> – </a:t>
            </a:r>
            <a:r>
              <a:rPr lang="en-US" sz="4000" dirty="0" smtClean="0"/>
              <a:t>cpy</a:t>
            </a:r>
            <a:r>
              <a:rPr lang="en-US" sz="4000" dirty="0" smtClean="0"/>
              <a:t> - cm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9291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11. Use unit multipliers to convert 38 square kilometers to square miles.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7259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(38)(1000)(1000)(100)(100) mile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(2.54)(2.45)(12)(12)(5280)(5280)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679165" y="2707719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785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17.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560333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-23/29 – 14/29i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2922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14. Find the equation of the line that passes through (-6,1) and is parallel to 3y – 4x = -9.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0068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Y = 4/3x + 9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935693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15.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60638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a       c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71127" y="2726393"/>
            <a:ext cx="170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+ y         x/2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6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2. Use the formula PV = </a:t>
            </a:r>
            <a:r>
              <a:rPr lang="en-US" sz="4000" dirty="0" smtClean="0"/>
              <a:t>nRT</a:t>
            </a:r>
            <a:r>
              <a:rPr lang="en-US" sz="4000" dirty="0" smtClean="0"/>
              <a:t> to find the pressure of 18 liters of 0.416 mole of gas at a temperature of 600 K (R = 0.0821).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364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20.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37832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450" y="2614349"/>
            <a:ext cx="660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3808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16.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77215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   m + m  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m</a:t>
            </a:r>
            <a:r>
              <a:rPr lang="en-US" sz="4000" dirty="0" smtClean="0"/>
              <a:t> + 1 – m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31392" y="2670372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76030" y="3604068"/>
            <a:ext cx="302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8802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18. Simplify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594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-8 – 7i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6262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1.14 atmospheres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5595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4. Graph on a number line: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-2 &lt; x + 2 ≤ 4; D = {</a:t>
            </a:r>
            <a:r>
              <a:rPr lang="en-US" sz="4000" dirty="0" smtClean="0"/>
              <a:t>Reals</a:t>
            </a:r>
            <a:r>
              <a:rPr lang="en-US" sz="4000" dirty="0" smtClean="0"/>
              <a:t>}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16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-4 &lt; x ≤ 2</a:t>
            </a:r>
          </a:p>
          <a:p>
            <a:pPr marL="0" indent="0">
              <a:buNone/>
            </a:pPr>
            <a:r>
              <a:rPr lang="en-US" sz="4000" dirty="0" smtClean="0"/>
              <a:t>Graph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1360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3. </a:t>
            </a:r>
            <a:r>
              <a:rPr lang="en-US" sz="4000" dirty="0" smtClean="0"/>
              <a:t>Haru</a:t>
            </a:r>
            <a:r>
              <a:rPr lang="en-US" sz="4000" dirty="0" smtClean="0"/>
              <a:t> is thinking of two numbers. The second number is 5 less than 3 times the first. Also, 10 times the first number is 5 less than 5 times the second. What two numbers is </a:t>
            </a:r>
            <a:r>
              <a:rPr lang="en-US" sz="4000" dirty="0" smtClean="0"/>
              <a:t>Haru</a:t>
            </a:r>
            <a:r>
              <a:rPr lang="en-US" sz="4000" dirty="0" smtClean="0"/>
              <a:t> thinking of?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496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N  = 6</a:t>
            </a:r>
          </a:p>
          <a:p>
            <a:pPr marL="0" indent="0">
              <a:buNone/>
            </a:pPr>
            <a:r>
              <a:rPr lang="en-US" sz="4000" dirty="0" smtClean="0"/>
              <a:t>N  = 13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83180" y="3118546"/>
            <a:ext cx="328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28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23</TotalTime>
  <Words>479</Words>
  <Application>Microsoft Macintosh PowerPoint</Application>
  <PresentationFormat>On-screen Show (4:3)</PresentationFormat>
  <Paragraphs>96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Story</vt:lpstr>
      <vt:lpstr>Test 9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9 Review</dc:title>
  <dc:creator>Haley</dc:creator>
  <cp:lastModifiedBy>Haley</cp:lastModifiedBy>
  <cp:revision>3</cp:revision>
  <dcterms:created xsi:type="dcterms:W3CDTF">2016-02-22T21:43:29Z</dcterms:created>
  <dcterms:modified xsi:type="dcterms:W3CDTF">2016-02-22T22:07:13Z</dcterms:modified>
</cp:coreProperties>
</file>