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78" r:id="rId4"/>
    <p:sldId id="261" r:id="rId5"/>
    <p:sldId id="279" r:id="rId6"/>
    <p:sldId id="260" r:id="rId7"/>
    <p:sldId id="280" r:id="rId8"/>
    <p:sldId id="262" r:id="rId9"/>
    <p:sldId id="281" r:id="rId10"/>
    <p:sldId id="264" r:id="rId11"/>
    <p:sldId id="282" r:id="rId12"/>
    <p:sldId id="263" r:id="rId13"/>
    <p:sldId id="283" r:id="rId14"/>
    <p:sldId id="257" r:id="rId15"/>
    <p:sldId id="284" r:id="rId16"/>
    <p:sldId id="265" r:id="rId17"/>
    <p:sldId id="285" r:id="rId18"/>
    <p:sldId id="259" r:id="rId19"/>
    <p:sldId id="286" r:id="rId20"/>
    <p:sldId id="267" r:id="rId21"/>
    <p:sldId id="287" r:id="rId22"/>
    <p:sldId id="272" r:id="rId23"/>
    <p:sldId id="288" r:id="rId24"/>
    <p:sldId id="268" r:id="rId25"/>
    <p:sldId id="289" r:id="rId26"/>
    <p:sldId id="269" r:id="rId27"/>
    <p:sldId id="290" r:id="rId28"/>
    <p:sldId id="270" r:id="rId29"/>
    <p:sldId id="291" r:id="rId30"/>
    <p:sldId id="271" r:id="rId31"/>
    <p:sldId id="292" r:id="rId32"/>
    <p:sldId id="275" r:id="rId33"/>
    <p:sldId id="293" r:id="rId34"/>
    <p:sldId id="266" r:id="rId35"/>
    <p:sldId id="294" r:id="rId36"/>
    <p:sldId id="277" r:id="rId37"/>
    <p:sldId id="295" r:id="rId38"/>
    <p:sldId id="273" r:id="rId39"/>
    <p:sldId id="296" r:id="rId40"/>
    <p:sldId id="276" r:id="rId41"/>
    <p:sldId id="297" r:id="rId42"/>
    <p:sldId id="274" r:id="rId43"/>
    <p:sldId id="298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4" d="100"/>
          <a:sy n="54" d="100"/>
        </p:scale>
        <p:origin x="-18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esProps" Target="presProps.xml"/><Relationship Id="rId47" Type="http://schemas.openxmlformats.org/officeDocument/2006/relationships/viewProps" Target="viewProps.xml"/><Relationship Id="rId48" Type="http://schemas.openxmlformats.org/officeDocument/2006/relationships/theme" Target="theme/theme1.xml"/><Relationship Id="rId49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5248"/>
            <a:ext cx="7772400" cy="978408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52800"/>
            <a:ext cx="7772400" cy="87782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12/10/15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5082" y="969264"/>
            <a:ext cx="3657600" cy="1161288"/>
          </a:xfrm>
        </p:spPr>
        <p:txBody>
          <a:bodyPr anchor="b">
            <a:noAutofit/>
          </a:bodyPr>
          <a:lstStyle>
            <a:lvl1pPr algn="l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63388" y="510988"/>
            <a:ext cx="3657600" cy="5553636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853" y="2130552"/>
            <a:ext cx="3657600" cy="358444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10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12/10/15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1376"/>
            <a:ext cx="7776882" cy="1014984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457199"/>
            <a:ext cx="5486400" cy="3644153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12/10/15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rybo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5141"/>
            <a:ext cx="7776882" cy="1013011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12/10/15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68580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>
            <a:off x="341249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>
            <a:off x="341249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18" name="Picture Placeholder 2"/>
          <p:cNvSpPr>
            <a:spLocks noGrp="1"/>
          </p:cNvSpPr>
          <p:nvPr>
            <p:ph type="pic" idx="16"/>
          </p:nvPr>
        </p:nvSpPr>
        <p:spPr>
          <a:xfrm>
            <a:off x="613918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19" name="Picture Placeholder 2"/>
          <p:cNvSpPr>
            <a:spLocks noGrp="1"/>
          </p:cNvSpPr>
          <p:nvPr>
            <p:ph type="pic" idx="17"/>
          </p:nvPr>
        </p:nvSpPr>
        <p:spPr>
          <a:xfrm>
            <a:off x="613918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12/10/15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533400"/>
            <a:ext cx="1600200" cy="5592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6019800" cy="55927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12/10/15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69141"/>
            <a:ext cx="7770813" cy="425702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12/10/15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67200"/>
            <a:ext cx="7772400" cy="977153"/>
          </a:xfrm>
        </p:spPr>
        <p:txBody>
          <a:bodyPr anchor="b" anchorCtr="0"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5257800"/>
            <a:ext cx="7770813" cy="874058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12/10/15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540000">
            <a:off x="2056196" y="424650"/>
            <a:ext cx="5031609" cy="337580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buFont typeface="Arial" pitchFamily="34" charset="0"/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0813" cy="1743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756647"/>
            <a:ext cx="7770813" cy="1281953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12/10/15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4733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12/10/15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45526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45526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12/10/15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786205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936966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12/10/15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12/10/15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5" y="971550"/>
            <a:ext cx="3657600" cy="1162050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457200"/>
            <a:ext cx="3657600" cy="5668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5" y="2133601"/>
            <a:ext cx="3657600" cy="3581400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12/10/15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752600"/>
            <a:ext cx="7770813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2043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51A0C47-018D-4460-B945-BFF7981B6CA6}" type="datetimeFigureOut">
              <a:rPr lang="en-US" smtClean="0"/>
              <a:t>12/10/15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29100" y="6356350"/>
            <a:ext cx="68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9C1F5A0A-F6FC-4FFD-9B49-0DA8697211D9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Tx/>
        <a:buBlip>
          <a:blip r:embed="rId16"/>
        </a:buBlip>
        <a:defRPr sz="22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20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0558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6pPr>
      <a:lvl7pPr marL="23987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7pPr>
      <a:lvl8pPr marL="2743200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8pPr>
      <a:lvl9pPr marL="3087688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Test 6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287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8. Solve by completing the square.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   3x – 10 = 2x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434145" y="2704398"/>
            <a:ext cx="302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0761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x = 1/3 ±√31/3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099032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7. Use unit multipliers to convert 30 feet per second to meters per hour.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271014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u="sng" dirty="0"/>
              <a:t> </a:t>
            </a:r>
            <a:r>
              <a:rPr lang="en-US" sz="4000" u="sng" dirty="0" smtClean="0"/>
              <a:t>30(12)(2.54)(60)(60) m</a:t>
            </a:r>
            <a:r>
              <a:rPr lang="en-US" sz="4000" dirty="0" smtClean="0"/>
              <a:t> 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100 </a:t>
            </a:r>
            <a:r>
              <a:rPr lang="en-US" sz="4000" dirty="0" smtClean="0"/>
              <a:t>hr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301407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4000" dirty="0" smtClean="0"/>
              <a:t>1. Sixteen liters of an ideal gas at a temperature of 500 kelvins has a pressure of 100 </a:t>
            </a:r>
            <a:r>
              <a:rPr lang="en-US" sz="4000" dirty="0" smtClean="0"/>
              <a:t>newtons</a:t>
            </a:r>
            <a:r>
              <a:rPr lang="en-US" sz="4000" dirty="0" smtClean="0"/>
              <a:t> per square meter. If the volume were increased to 20 liters and the temperature reduced to 400 kelvins, what would be the pressure?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770964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64 N/m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2540326" y="2774947"/>
            <a:ext cx="302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9492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9. Solve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668797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33/4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895357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3. A chemist has one solution that is 25% salt and another solution that is 10% salt. How many liters of each should the chemist use to make 120 liters of a solution that is 15% salt?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643536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40 liters of 25% solution</a:t>
            </a:r>
          </a:p>
          <a:p>
            <a:pPr marL="0" indent="0">
              <a:buNone/>
            </a:pPr>
            <a:r>
              <a:rPr lang="en-US" sz="4000" dirty="0" smtClean="0"/>
              <a:t>80 liters of 10% solution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65777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2. Find three consecutive even integers such that the product of the first and second is 20 less than 10 times the third.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372827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11a. Find y.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232121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35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437485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15. Simplify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351099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3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899087" y="2633848"/>
            <a:ext cx="6601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7/10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5719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11b. Find y.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876588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100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883051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12. This figure is the base of a right cylinder that is 6 meters high. Find the volume of the cylinder. Dimensions are in meters.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241698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226.44 meters cubed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162840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13. Find x.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725814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√13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45181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10, 12, 14</a:t>
            </a:r>
          </a:p>
          <a:p>
            <a:pPr marL="0" indent="0">
              <a:buNone/>
            </a:pPr>
            <a:r>
              <a:rPr lang="en-US" sz="4000" dirty="0" smtClean="0"/>
              <a:t>-2, 0, 2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318520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dirty="0" smtClean="0"/>
              <a:t>14. Solve this system by graphing, and then find an exact solution by using either substitution or elimination. 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3x – 2y = 7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9x + 6y = -9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27496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(2/3, -5/2)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8818228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18. Simplify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563083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-1/16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115957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10. Solve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1812233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-13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8524958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20. Simplify.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7450791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u="sng" dirty="0"/>
              <a:t> </a:t>
            </a:r>
            <a:r>
              <a:rPr lang="en-US" sz="4000" u="sng" dirty="0" smtClean="0"/>
              <a:t>(x – 5)(x + 2)(x – 3) </a:t>
            </a:r>
            <a:r>
              <a:rPr lang="en-US" sz="4000" dirty="0" smtClean="0"/>
              <a:t> 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(x – 2)(x + 5)(x – 4)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5411424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16. Simplify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9295017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5i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68029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5. Find a.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7464590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19. Simplify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5779984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u="sng" dirty="0"/>
              <a:t> </a:t>
            </a:r>
            <a:r>
              <a:rPr lang="en-US" sz="4000" u="sng" dirty="0" smtClean="0"/>
              <a:t>b c – </a:t>
            </a:r>
            <a:r>
              <a:rPr lang="en-US" sz="4000" u="sng" dirty="0" smtClean="0"/>
              <a:t>em</a:t>
            </a:r>
            <a:r>
              <a:rPr lang="en-US" sz="4000" u="sng" dirty="0" smtClean="0"/>
              <a:t> </a:t>
            </a:r>
            <a:r>
              <a:rPr lang="en-US" sz="4000" dirty="0" smtClean="0"/>
              <a:t> 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4m - </a:t>
            </a:r>
            <a:r>
              <a:rPr lang="en-US" sz="4000" dirty="0" smtClean="0"/>
              <a:t>bc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129035" y="2727914"/>
            <a:ext cx="1773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3                       2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06503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17. Simplify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4707528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m     a  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129034" y="2751431"/>
            <a:ext cx="16652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29/12     31/12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036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u="sng" dirty="0"/>
              <a:t> </a:t>
            </a:r>
            <a:r>
              <a:rPr lang="en-US" sz="4000" u="sng" dirty="0" smtClean="0"/>
              <a:t>      </a:t>
            </a:r>
            <a:r>
              <a:rPr lang="en-US" sz="4000" u="sng" dirty="0" smtClean="0"/>
              <a:t>fp</a:t>
            </a:r>
            <a:r>
              <a:rPr lang="en-US" sz="4000" u="sng" dirty="0" smtClean="0"/>
              <a:t>        </a:t>
            </a:r>
            <a:r>
              <a:rPr lang="en-US" sz="4000" dirty="0" smtClean="0"/>
              <a:t> </a:t>
            </a:r>
          </a:p>
          <a:p>
            <a:pPr marL="0" indent="0">
              <a:buNone/>
            </a:pPr>
            <a:r>
              <a:rPr lang="en-US" sz="4000" dirty="0" smtClean="0"/>
              <a:t>x – k – </a:t>
            </a:r>
            <a:r>
              <a:rPr lang="en-US" sz="4000" dirty="0" smtClean="0"/>
              <a:t>mp</a:t>
            </a:r>
            <a:r>
              <a:rPr lang="en-US" sz="4000" dirty="0" smtClean="0"/>
              <a:t>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18328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4. They hydrogen in a container of C H </a:t>
            </a:r>
            <a:r>
              <a:rPr lang="en-US" sz="4000" dirty="0" smtClean="0"/>
              <a:t>NCl</a:t>
            </a:r>
            <a:r>
              <a:rPr lang="en-US" sz="4000" dirty="0" smtClean="0"/>
              <a:t> weighs 80 grams. How much does the nitrogen in the container weight? (C, 12; H, 1; N, 14; </a:t>
            </a:r>
            <a:r>
              <a:rPr lang="en-US" sz="4000" dirty="0" smtClean="0"/>
              <a:t>Cl</a:t>
            </a:r>
            <a:r>
              <a:rPr lang="en-US" sz="4000" dirty="0" smtClean="0"/>
              <a:t>, 35)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034948" y="2892530"/>
            <a:ext cx="831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6       8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414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140 grams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415324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6. Convert 6&lt;260 degrees to rectangular form.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743235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-1.04R – 5.91U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58685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Story">
  <a:themeElements>
    <a:clrScheme name="Story">
      <a:dk1>
        <a:sysClr val="windowText" lastClr="000000"/>
      </a:dk1>
      <a:lt1>
        <a:sysClr val="window" lastClr="FFFFFF"/>
      </a:lt1>
      <a:dk2>
        <a:srgbClr val="212121"/>
      </a:dk2>
      <a:lt2>
        <a:srgbClr val="CDD4D7"/>
      </a:lt2>
      <a:accent1>
        <a:srgbClr val="1D86CD"/>
      </a:accent1>
      <a:accent2>
        <a:srgbClr val="732E9A"/>
      </a:accent2>
      <a:accent3>
        <a:srgbClr val="B50B1B"/>
      </a:accent3>
      <a:accent4>
        <a:srgbClr val="E8950E"/>
      </a:accent4>
      <a:accent5>
        <a:srgbClr val="55992B"/>
      </a:accent5>
      <a:accent6>
        <a:srgbClr val="2C9C89"/>
      </a:accent6>
      <a:hlink>
        <a:srgbClr val="EC4D4D"/>
      </a:hlink>
      <a:folHlink>
        <a:srgbClr val="F8CE8A"/>
      </a:folHlink>
    </a:clrScheme>
    <a:fontScheme name="Story">
      <a:maj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Story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50000"/>
                <a:lumMod val="120000"/>
              </a:schemeClr>
              <a:schemeClr val="phClr">
                <a:satMod val="350000"/>
                <a:lumMod val="150000"/>
              </a:schemeClr>
            </a:duotone>
          </a:blip>
          <a:tile tx="0" ty="0" sx="20000" sy="20000" flip="none" algn="ctr"/>
        </a:blipFill>
        <a:gradFill rotWithShape="1">
          <a:gsLst>
            <a:gs pos="0">
              <a:schemeClr val="phClr">
                <a:shade val="20000"/>
                <a:satMod val="130000"/>
              </a:schemeClr>
            </a:gs>
            <a:gs pos="50000">
              <a:schemeClr val="phClr">
                <a:shade val="90000"/>
                <a:satMod val="130000"/>
              </a:schemeClr>
            </a:gs>
            <a:gs pos="100000">
              <a:schemeClr val="phClr">
                <a:shade val="100000"/>
                <a:satMod val="200000"/>
                <a:lumMod val="120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2100000" sx="104000" sy="104000" algn="br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127000" dist="63500" dir="5400000" sx="103000" sy="103000" rotWithShape="0">
              <a:srgbClr val="000000">
                <a:alpha val="75000"/>
              </a:srgbClr>
            </a:outerShdw>
          </a:effectLst>
          <a:scene3d>
            <a:camera prst="perspectiveFront" fov="3000000"/>
            <a:lightRig rig="balanced" dir="t">
              <a:rot lat="0" lon="0" rev="18000000"/>
            </a:lightRig>
          </a:scene3d>
          <a:sp3d prstMaterial="plastic">
            <a:bevelT w="254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50000"/>
              </a:schemeClr>
              <a:schemeClr val="phClr">
                <a:tint val="60000"/>
                <a:satMod val="40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Story.thmx</Template>
  <TotalTime>18</TotalTime>
  <Words>482</Words>
  <Application>Microsoft Macintosh PowerPoint</Application>
  <PresentationFormat>On-screen Show (4:3)</PresentationFormat>
  <Paragraphs>79</Paragraphs>
  <Slides>43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Story</vt:lpstr>
      <vt:lpstr>Test 6 Review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6 Review</dc:title>
  <dc:creator>Haley</dc:creator>
  <cp:lastModifiedBy>Haley</cp:lastModifiedBy>
  <cp:revision>2</cp:revision>
  <dcterms:created xsi:type="dcterms:W3CDTF">2015-12-10T19:23:31Z</dcterms:created>
  <dcterms:modified xsi:type="dcterms:W3CDTF">2015-12-10T19:42:22Z</dcterms:modified>
</cp:coreProperties>
</file>