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77" r:id="rId4"/>
    <p:sldId id="265" r:id="rId5"/>
    <p:sldId id="278" r:id="rId6"/>
    <p:sldId id="259" r:id="rId7"/>
    <p:sldId id="279" r:id="rId8"/>
    <p:sldId id="262" r:id="rId9"/>
    <p:sldId id="280" r:id="rId10"/>
    <p:sldId id="261" r:id="rId11"/>
    <p:sldId id="281" r:id="rId12"/>
    <p:sldId id="263" r:id="rId13"/>
    <p:sldId id="282" r:id="rId14"/>
    <p:sldId id="257" r:id="rId15"/>
    <p:sldId id="283" r:id="rId16"/>
    <p:sldId id="264" r:id="rId17"/>
    <p:sldId id="284" r:id="rId18"/>
    <p:sldId id="260" r:id="rId19"/>
    <p:sldId id="285" r:id="rId20"/>
    <p:sldId id="268" r:id="rId21"/>
    <p:sldId id="286" r:id="rId22"/>
    <p:sldId id="266" r:id="rId23"/>
    <p:sldId id="287" r:id="rId24"/>
    <p:sldId id="267" r:id="rId25"/>
    <p:sldId id="288" r:id="rId26"/>
    <p:sldId id="271" r:id="rId27"/>
    <p:sldId id="289" r:id="rId28"/>
    <p:sldId id="269" r:id="rId29"/>
    <p:sldId id="290" r:id="rId30"/>
    <p:sldId id="270" r:id="rId31"/>
    <p:sldId id="291" r:id="rId32"/>
    <p:sldId id="273" r:id="rId33"/>
    <p:sldId id="292" r:id="rId34"/>
    <p:sldId id="276" r:id="rId35"/>
    <p:sldId id="293" r:id="rId36"/>
    <p:sldId id="275" r:id="rId37"/>
    <p:sldId id="294" r:id="rId38"/>
    <p:sldId id="272" r:id="rId39"/>
    <p:sldId id="295" r:id="rId40"/>
    <p:sldId id="274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A3204C0-AEE3-024D-A4CE-65CF4A0B4F98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91C851B-8A9A-1741-857D-16621F6C62B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20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5. Simplify (-8)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39617" y="1869141"/>
            <a:ext cx="609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81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-1/32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1256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7. Simplify 3√(3/13) – 7√(13/3)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833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-82√39/39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3978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1. Linda headed east at 20 miles per hour on her bicycle at 9 a.m. Three hours later Shanna headed west from the same place, walking at 6 miles per hour. What time was it when they were 164 miles apart?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5072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4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7277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8. Simplify 2√32(3√24 - √10)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049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96√3 – 16√5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3442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4. The number of participants that entered the contest was 2 ¾ times the number anticipated. If 9075 participants entered the contest, how many were anticipated?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2470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3300 participants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33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2. Hamburgers cost $2 each and pizzas cost $6 each. If the number of hamburgers was 2 more than twice the number of pizzas and if a total of $84 was spent, how many hamburgers and how many pizzas were purchased.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093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12.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3111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x + 2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 x + 3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4208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10. Find the equation of the line that passes through the points    (-5, -2) and (4, -3).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1733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y = -1/9x – 23/9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7641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11.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5581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3acz + 2x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x z – 4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65292" y="2733515"/>
            <a:ext cx="14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2                  2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05565" y="3572940"/>
            <a:ext cx="71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31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15. Multiply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0180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5m – 10t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1677" y="2711991"/>
            <a:ext cx="1672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                   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88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13.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0449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48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8 pizzas</a:t>
            </a:r>
          </a:p>
          <a:p>
            <a:pPr marL="0" indent="0">
              <a:buNone/>
            </a:pPr>
            <a:r>
              <a:rPr lang="en-US" sz="4000" dirty="0" smtClean="0"/>
              <a:t>18 hamburgers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8391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14. Add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16285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-3x + 10x + 5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(x + 2)(x – 3)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42374" y="2733515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78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17. Find the distance between         (-5, -2) and (4, -3).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3708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√82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9716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20. Solve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3645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= -6, 3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46712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19. Solve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55417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562214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16. Expand (x – 2)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63927" y="1684475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156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– 6x + 12x – 8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25702" y="2776562"/>
            <a:ext cx="136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3                2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5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9. Find x, y and z.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22043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18. Solve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14197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-27/2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716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Z = 170</a:t>
            </a:r>
          </a:p>
          <a:p>
            <a:pPr marL="0" indent="0">
              <a:buNone/>
            </a:pPr>
            <a:r>
              <a:rPr lang="en-US" sz="4000" dirty="0" smtClean="0"/>
              <a:t>X = 120</a:t>
            </a:r>
          </a:p>
          <a:p>
            <a:pPr marL="0" indent="0">
              <a:buNone/>
            </a:pPr>
            <a:r>
              <a:rPr lang="en-US" sz="4000" dirty="0" smtClean="0"/>
              <a:t>Y = 105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683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3. The chemical formula for sulfuric acid is H SO . If the weight of the acid is 1470 grams, how much does the sulfur weight?      (H, 1: S, 32: O, 16)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284063" y="2884180"/>
            <a:ext cx="112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79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480 grams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47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6. Simplify 1/-16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7119" y="1869141"/>
            <a:ext cx="609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1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149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16</TotalTime>
  <Words>473</Words>
  <Application>Microsoft Macintosh PowerPoint</Application>
  <PresentationFormat>On-screen Show (4:3)</PresentationFormat>
  <Paragraphs>76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Story</vt:lpstr>
      <vt:lpstr>Test 4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4 Review</dc:title>
  <dc:creator>Haley</dc:creator>
  <cp:lastModifiedBy>Haley</cp:lastModifiedBy>
  <cp:revision>2</cp:revision>
  <dcterms:created xsi:type="dcterms:W3CDTF">2015-11-02T19:19:13Z</dcterms:created>
  <dcterms:modified xsi:type="dcterms:W3CDTF">2015-11-02T19:35:57Z</dcterms:modified>
</cp:coreProperties>
</file>