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7" r:id="rId4"/>
    <p:sldId id="257" r:id="rId5"/>
    <p:sldId id="278" r:id="rId6"/>
    <p:sldId id="261" r:id="rId7"/>
    <p:sldId id="279" r:id="rId8"/>
    <p:sldId id="263" r:id="rId9"/>
    <p:sldId id="280" r:id="rId10"/>
    <p:sldId id="259" r:id="rId11"/>
    <p:sldId id="281" r:id="rId12"/>
    <p:sldId id="264" r:id="rId13"/>
    <p:sldId id="282" r:id="rId14"/>
    <p:sldId id="268" r:id="rId15"/>
    <p:sldId id="283" r:id="rId16"/>
    <p:sldId id="260" r:id="rId17"/>
    <p:sldId id="284" r:id="rId18"/>
    <p:sldId id="266" r:id="rId19"/>
    <p:sldId id="285" r:id="rId20"/>
    <p:sldId id="262" r:id="rId21"/>
    <p:sldId id="286" r:id="rId22"/>
    <p:sldId id="267" r:id="rId23"/>
    <p:sldId id="287" r:id="rId24"/>
    <p:sldId id="270" r:id="rId25"/>
    <p:sldId id="288" r:id="rId26"/>
    <p:sldId id="276" r:id="rId27"/>
    <p:sldId id="289" r:id="rId28"/>
    <p:sldId id="265" r:id="rId29"/>
    <p:sldId id="290" r:id="rId30"/>
    <p:sldId id="272" r:id="rId31"/>
    <p:sldId id="291" r:id="rId32"/>
    <p:sldId id="269" r:id="rId33"/>
    <p:sldId id="292" r:id="rId34"/>
    <p:sldId id="273" r:id="rId35"/>
    <p:sldId id="293" r:id="rId36"/>
    <p:sldId id="275" r:id="rId37"/>
    <p:sldId id="294" r:id="rId38"/>
    <p:sldId id="271" r:id="rId39"/>
    <p:sldId id="295" r:id="rId40"/>
    <p:sldId id="274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3/24/15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3/24/15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3/24/15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3/24/15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3/24/15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3/24/15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3/24/15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3/24/15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3/24/15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10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9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3. If </a:t>
            </a:r>
            <a:r>
              <a:rPr lang="en-US" sz="4000" dirty="0" smtClean="0"/>
              <a:t>Bria</a:t>
            </a:r>
            <a:r>
              <a:rPr lang="en-US" sz="4000" dirty="0" smtClean="0"/>
              <a:t> walks quickly to school at 4 miles per hour the walk takes 15 minutes. If she rides her bike to school at 10 miles per hour, how long will the trip take her?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28352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6 minutes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70178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8. What is the area of a rectangle with a length of 2√2 and a width of √2?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48430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4 units squared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92824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12. Expand: (x + 3)(x + 3)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57459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x + 6x + 9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952603" y="2758082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004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4. The diameter of a cone is 6 inches. The height is 4 inches. What is its slant height?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63132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5 inches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6713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10. Graph on a number line: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-3 ≤ x &lt; 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51397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See example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8956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 smtClean="0"/>
              <a:t>2. Last year Sheldon used 50 feet of fencing to enclose a rectangular garden with an area of 150 feet squared. This year Sheldon plans to use 100 feet of fencing to enclose a garden similar in shape. What will be the area of the garden?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91110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6. What is the lateral surface area of the right pyramid with a square base with lengths of 6 inches and a slant height of 5 inches?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82001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60 inches squared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309806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11. What two numbers are solutions to the equation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    3x + 6 = 81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512725" y="3313666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8873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x = ± 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990277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6689"/>
            <a:ext cx="7770813" cy="57094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14. Which of the following relationships is not proportional?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Time worked and money earned at $12 per hour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The side length and perimeter of a square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Time driving and distance traveled at 45 miles per hour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The side length and area of a square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555358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8935661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20. Simplify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</a:t>
            </a:r>
            <a:r>
              <a:rPr lang="en-US" sz="4000" u="sng" dirty="0" smtClean="0"/>
              <a:t> 0.2 – 0.02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 (0.2)(0.02)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886791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45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305374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90539"/>
            <a:ext cx="7770813" cy="49356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9. Becky is thinking of two numbers. Their sum is ten and their difference is six. What are the two numbers? Let x represent the larger number and y represent the smaller number. write two equations – one for each condition described. Then graph the equations and find the two numbers that solve the problem.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454096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(8, 2)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63860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600 feet squared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202036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16. Solve for x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5(x – 2) = x + 6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178044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x = 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034679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13. The set of integers is a subset of the set of 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Irrational numbers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Rational numbers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Whole numbers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Counting numbers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149997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1819050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17. Simplify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</a:t>
            </a:r>
            <a:r>
              <a:rPr lang="en-US" sz="4000" u="sng" dirty="0" smtClean="0"/>
              <a:t> 6x  y  x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     2xy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108102" y="2738239"/>
            <a:ext cx="1369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-1      2       3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6607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3xy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802741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19. Simplify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</a:t>
            </a:r>
            <a:r>
              <a:rPr lang="en-US" sz="4000" u="sng" dirty="0" smtClean="0"/>
              <a:t> (-5) + (-4)(3) – (-2)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	-1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344311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15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90704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15. Solve for x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-¾ + ⅔ x = 1/12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447407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5/4 or 1 ¼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9474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1. What is the sale price of a $495 television on sale for 20% off?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185876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18. Simplify 33 ⅓ % of 2/3 of 0.27.</a:t>
            </a:r>
          </a:p>
        </p:txBody>
      </p:sp>
    </p:spTree>
    <p:extLst>
      <p:ext uri="{BB962C8B-B14F-4D97-AF65-F5344CB8AC3E}">
        <p14:creationId xmlns:p14="http://schemas.microsoft.com/office/powerpoint/2010/main" val="30063300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0.06 or 3/50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33309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 </a:t>
            </a:r>
          </a:p>
          <a:p>
            <a:pPr marL="0" indent="0">
              <a:buNone/>
            </a:pPr>
            <a:r>
              <a:rPr lang="en-US" sz="4000" dirty="0" smtClean="0"/>
              <a:t>$396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36155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5. Find the volume of the cone in question 4. Express the answer in terms of π.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98908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12π inches cubed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09542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7. A rule for a sequence is              a = 2(n – 1). Find the first four terms of the sequence.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93066" y="293666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905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0, 2, 4, 6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41463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25</TotalTime>
  <Words>534</Words>
  <Application>Microsoft Macintosh PowerPoint</Application>
  <PresentationFormat>On-screen Show (4:3)</PresentationFormat>
  <Paragraphs>83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Story</vt:lpstr>
      <vt:lpstr>Test 10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10 Review</dc:title>
  <dc:creator>Haley Stenquist</dc:creator>
  <cp:lastModifiedBy>Haley Stenquist</cp:lastModifiedBy>
  <cp:revision>3</cp:revision>
  <dcterms:created xsi:type="dcterms:W3CDTF">2015-03-24T14:07:44Z</dcterms:created>
  <dcterms:modified xsi:type="dcterms:W3CDTF">2015-03-24T14:33:07Z</dcterms:modified>
</cp:coreProperties>
</file>