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7" r:id="rId4"/>
    <p:sldId id="260" r:id="rId5"/>
    <p:sldId id="278" r:id="rId6"/>
    <p:sldId id="257" r:id="rId7"/>
    <p:sldId id="279" r:id="rId8"/>
    <p:sldId id="261" r:id="rId9"/>
    <p:sldId id="280" r:id="rId10"/>
    <p:sldId id="265" r:id="rId11"/>
    <p:sldId id="281" r:id="rId12"/>
    <p:sldId id="263" r:id="rId13"/>
    <p:sldId id="282" r:id="rId14"/>
    <p:sldId id="259" r:id="rId15"/>
    <p:sldId id="283" r:id="rId16"/>
    <p:sldId id="264" r:id="rId17"/>
    <p:sldId id="284" r:id="rId18"/>
    <p:sldId id="267" r:id="rId19"/>
    <p:sldId id="285" r:id="rId20"/>
    <p:sldId id="266" r:id="rId21"/>
    <p:sldId id="286" r:id="rId22"/>
    <p:sldId id="268" r:id="rId23"/>
    <p:sldId id="287" r:id="rId24"/>
    <p:sldId id="262" r:id="rId25"/>
    <p:sldId id="288" r:id="rId26"/>
    <p:sldId id="269" r:id="rId27"/>
    <p:sldId id="289" r:id="rId28"/>
    <p:sldId id="270" r:id="rId29"/>
    <p:sldId id="290" r:id="rId30"/>
    <p:sldId id="273" r:id="rId31"/>
    <p:sldId id="291" r:id="rId32"/>
    <p:sldId id="271" r:id="rId33"/>
    <p:sldId id="292" r:id="rId34"/>
    <p:sldId id="272" r:id="rId35"/>
    <p:sldId id="293" r:id="rId36"/>
    <p:sldId id="274" r:id="rId37"/>
    <p:sldId id="294" r:id="rId38"/>
    <p:sldId id="276" r:id="rId39"/>
    <p:sldId id="295" r:id="rId40"/>
    <p:sldId id="27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0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5/13/15</a:t>
            </a:fld>
            <a:endParaRPr lang="en-US" dirty="0"/>
          </a:p>
        </p:txBody>
      </p:sp>
      <p:sp>
        <p:nvSpPr>
          <p:cNvPr id="19" name="Footer Placeholder 18"/>
          <p:cNvSpPr>
            <a:spLocks noGrp="1"/>
          </p:cNvSpPr>
          <p:nvPr>
            <p:ph type="ftr" sz="quarter" idx="11"/>
          </p:nvPr>
        </p:nvSpPr>
        <p:spPr/>
        <p:txBody>
          <a:bodyPr/>
          <a:lstStyle/>
          <a:p>
            <a:endParaRPr kumimoji="0" lang="en-US" dirty="0"/>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5/13/15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5/13/15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5/13/15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5/13/15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5/13/15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5/13/15</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5/13/15</a:t>
            </a:fld>
            <a:endParaRPr lang="en-US" dirty="0"/>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dirty="0"/>
          </a:p>
        </p:txBody>
      </p:sp>
      <p:sp>
        <p:nvSpPr>
          <p:cNvPr id="9" name="Footer Placeholder 8"/>
          <p:cNvSpPr>
            <a:spLocks noGrp="1"/>
          </p:cNvSpPr>
          <p:nvPr>
            <p:ph type="ftr" sz="quarter" idx="12"/>
          </p:nvPr>
        </p:nvSpPr>
        <p:spPr/>
        <p:txBody>
          <a:bodyPr/>
          <a:lstStyle/>
          <a:p>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5/13/15</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5/13/15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Drag picture to placeholder or click icon to add</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5/13/15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5/13/15</a:t>
            </a:fld>
            <a:endParaRPr lang="en-US" sz="1000" dirty="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008" y="2186940"/>
            <a:ext cx="6480048" cy="2301240"/>
          </a:xfrm>
        </p:spPr>
        <p:txBody>
          <a:bodyPr/>
          <a:lstStyle/>
          <a:p>
            <a:r>
              <a:rPr lang="en-US" dirty="0" smtClean="0"/>
              <a:t>Test 12 Review</a:t>
            </a:r>
            <a:endParaRPr lang="en-US" dirty="0"/>
          </a:p>
        </p:txBody>
      </p:sp>
    </p:spTree>
    <p:extLst>
      <p:ext uri="{BB962C8B-B14F-4D97-AF65-F5344CB8AC3E}">
        <p14:creationId xmlns:p14="http://schemas.microsoft.com/office/powerpoint/2010/main" val="3940324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9. What x and y pair solves both of these equations?</a:t>
            </a:r>
          </a:p>
          <a:p>
            <a:pPr marL="36576" indent="0">
              <a:buNone/>
            </a:pPr>
            <a:r>
              <a:rPr lang="en-US" sz="4000" dirty="0"/>
              <a:t>	</a:t>
            </a:r>
            <a:r>
              <a:rPr lang="en-US" sz="4000" dirty="0" smtClean="0"/>
              <a:t>	x + 2y = 8</a:t>
            </a:r>
          </a:p>
          <a:p>
            <a:pPr marL="36576" indent="0">
              <a:buNone/>
            </a:pPr>
            <a:r>
              <a:rPr lang="en-US" sz="4000" dirty="0"/>
              <a:t>	</a:t>
            </a:r>
            <a:r>
              <a:rPr lang="en-US" sz="4000" dirty="0" smtClean="0"/>
              <a:t>	3x – y = 3</a:t>
            </a:r>
            <a:endParaRPr lang="en-US" sz="4000" dirty="0"/>
          </a:p>
        </p:txBody>
      </p:sp>
    </p:spTree>
    <p:extLst>
      <p:ext uri="{BB962C8B-B14F-4D97-AF65-F5344CB8AC3E}">
        <p14:creationId xmlns:p14="http://schemas.microsoft.com/office/powerpoint/2010/main" val="4112040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smtClean="0"/>
              <a:t>(2, 3)</a:t>
            </a:r>
            <a:endParaRPr lang="en-US" sz="4000" dirty="0"/>
          </a:p>
        </p:txBody>
      </p:sp>
    </p:spTree>
    <p:extLst>
      <p:ext uri="{BB962C8B-B14F-4D97-AF65-F5344CB8AC3E}">
        <p14:creationId xmlns:p14="http://schemas.microsoft.com/office/powerpoint/2010/main" val="3600176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7. List the three angles of this triangle in order from least to greatest measure. </a:t>
            </a:r>
            <a:endParaRPr lang="en-US" sz="4000" dirty="0"/>
          </a:p>
        </p:txBody>
      </p:sp>
    </p:spTree>
    <p:extLst>
      <p:ext uri="{BB962C8B-B14F-4D97-AF65-F5344CB8AC3E}">
        <p14:creationId xmlns:p14="http://schemas.microsoft.com/office/powerpoint/2010/main" val="4029173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smtClean="0"/>
              <a:t>&lt;C, &lt;A, &lt;B</a:t>
            </a:r>
            <a:endParaRPr lang="en-US" sz="4000" dirty="0"/>
          </a:p>
        </p:txBody>
      </p:sp>
    </p:spTree>
    <p:extLst>
      <p:ext uri="{BB962C8B-B14F-4D97-AF65-F5344CB8AC3E}">
        <p14:creationId xmlns:p14="http://schemas.microsoft.com/office/powerpoint/2010/main" val="3842034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3. What is the surface area of the sphere?</a:t>
            </a:r>
            <a:endParaRPr lang="en-US" sz="4000" dirty="0"/>
          </a:p>
        </p:txBody>
      </p:sp>
    </p:spTree>
    <p:extLst>
      <p:ext uri="{BB962C8B-B14F-4D97-AF65-F5344CB8AC3E}">
        <p14:creationId xmlns:p14="http://schemas.microsoft.com/office/powerpoint/2010/main" val="162057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smtClean="0"/>
              <a:t>36π inches squared</a:t>
            </a:r>
            <a:endParaRPr lang="en-US" sz="4000" dirty="0"/>
          </a:p>
        </p:txBody>
      </p:sp>
    </p:spTree>
    <p:extLst>
      <p:ext uri="{BB962C8B-B14F-4D97-AF65-F5344CB8AC3E}">
        <p14:creationId xmlns:p14="http://schemas.microsoft.com/office/powerpoint/2010/main" val="4027931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8. Write an algebraic expression for the area of the square. </a:t>
            </a:r>
            <a:endParaRPr lang="en-US" sz="4000" dirty="0"/>
          </a:p>
        </p:txBody>
      </p:sp>
    </p:spTree>
    <p:extLst>
      <p:ext uri="{BB962C8B-B14F-4D97-AF65-F5344CB8AC3E}">
        <p14:creationId xmlns:p14="http://schemas.microsoft.com/office/powerpoint/2010/main" val="1785289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smtClean="0"/>
              <a:t>4x – 12x + 9</a:t>
            </a:r>
            <a:endParaRPr lang="en-US" sz="4000" dirty="0"/>
          </a:p>
        </p:txBody>
      </p:sp>
      <p:sp>
        <p:nvSpPr>
          <p:cNvPr id="4" name="TextBox 3"/>
          <p:cNvSpPr txBox="1"/>
          <p:nvPr/>
        </p:nvSpPr>
        <p:spPr>
          <a:xfrm>
            <a:off x="966766" y="2312857"/>
            <a:ext cx="313044"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3355458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11. Convert 0.36 to a fraction. </a:t>
            </a:r>
            <a:endParaRPr lang="en-US" sz="4000" dirty="0"/>
          </a:p>
        </p:txBody>
      </p:sp>
      <p:sp>
        <p:nvSpPr>
          <p:cNvPr id="4" name="TextBox 3"/>
          <p:cNvSpPr txBox="1"/>
          <p:nvPr/>
        </p:nvSpPr>
        <p:spPr>
          <a:xfrm>
            <a:off x="3772455" y="1415534"/>
            <a:ext cx="569800" cy="369332"/>
          </a:xfrm>
          <a:prstGeom prst="rect">
            <a:avLst/>
          </a:prstGeom>
          <a:noFill/>
        </p:spPr>
        <p:txBody>
          <a:bodyPr wrap="none" rtlCol="0">
            <a:spAutoFit/>
          </a:bodyPr>
          <a:lstStyle/>
          <a:p>
            <a:r>
              <a:rPr lang="en-US" dirty="0" smtClean="0"/>
              <a:t>___</a:t>
            </a:r>
            <a:endParaRPr lang="en-US" dirty="0"/>
          </a:p>
        </p:txBody>
      </p:sp>
    </p:spTree>
    <p:extLst>
      <p:ext uri="{BB962C8B-B14F-4D97-AF65-F5344CB8AC3E}">
        <p14:creationId xmlns:p14="http://schemas.microsoft.com/office/powerpoint/2010/main" val="359182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smtClean="0"/>
              <a:t>4/11</a:t>
            </a:r>
            <a:endParaRPr lang="en-US" sz="4000" dirty="0"/>
          </a:p>
        </p:txBody>
      </p:sp>
    </p:spTree>
    <p:extLst>
      <p:ext uri="{BB962C8B-B14F-4D97-AF65-F5344CB8AC3E}">
        <p14:creationId xmlns:p14="http://schemas.microsoft.com/office/powerpoint/2010/main" val="175840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2. What is the volume of the sphere?</a:t>
            </a:r>
            <a:endParaRPr lang="en-US" sz="4000" dirty="0"/>
          </a:p>
        </p:txBody>
      </p:sp>
    </p:spTree>
    <p:extLst>
      <p:ext uri="{BB962C8B-B14F-4D97-AF65-F5344CB8AC3E}">
        <p14:creationId xmlns:p14="http://schemas.microsoft.com/office/powerpoint/2010/main" val="323131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10. What is the probability that an object that lands in the parallelogram also lands inside the trapezoid?</a:t>
            </a:r>
            <a:endParaRPr lang="en-US" sz="4000" dirty="0"/>
          </a:p>
        </p:txBody>
      </p:sp>
    </p:spTree>
    <p:extLst>
      <p:ext uri="{BB962C8B-B14F-4D97-AF65-F5344CB8AC3E}">
        <p14:creationId xmlns:p14="http://schemas.microsoft.com/office/powerpoint/2010/main" val="4160997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smtClean="0"/>
              <a:t>3/10</a:t>
            </a:r>
            <a:endParaRPr lang="en-US" sz="4000" dirty="0"/>
          </a:p>
        </p:txBody>
      </p:sp>
    </p:spTree>
    <p:extLst>
      <p:ext uri="{BB962C8B-B14F-4D97-AF65-F5344CB8AC3E}">
        <p14:creationId xmlns:p14="http://schemas.microsoft.com/office/powerpoint/2010/main" val="532550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12. Which type of borrowing usually has the highest interest rate?</a:t>
            </a:r>
          </a:p>
          <a:p>
            <a:pPr marL="779526" indent="-742950">
              <a:buAutoNum type="alphaLcParenR"/>
            </a:pPr>
            <a:r>
              <a:rPr lang="en-US" sz="4000" dirty="0" smtClean="0"/>
              <a:t>Home loan</a:t>
            </a:r>
          </a:p>
          <a:p>
            <a:pPr marL="779526" indent="-742950">
              <a:buAutoNum type="alphaLcParenR"/>
            </a:pPr>
            <a:r>
              <a:rPr lang="en-US" sz="4000" dirty="0" smtClean="0"/>
              <a:t>Automobile loan</a:t>
            </a:r>
          </a:p>
          <a:p>
            <a:pPr marL="779526" indent="-742950">
              <a:buAutoNum type="alphaLcParenR"/>
            </a:pPr>
            <a:r>
              <a:rPr lang="en-US" sz="4000" dirty="0" smtClean="0"/>
              <a:t>Credit card loan</a:t>
            </a:r>
            <a:endParaRPr lang="en-US" sz="4000" dirty="0"/>
          </a:p>
        </p:txBody>
      </p:sp>
    </p:spTree>
    <p:extLst>
      <p:ext uri="{BB962C8B-B14F-4D97-AF65-F5344CB8AC3E}">
        <p14:creationId xmlns:p14="http://schemas.microsoft.com/office/powerpoint/2010/main" val="2411076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a:t>C</a:t>
            </a:r>
          </a:p>
        </p:txBody>
      </p:sp>
    </p:spTree>
    <p:extLst>
      <p:ext uri="{BB962C8B-B14F-4D97-AF65-F5344CB8AC3E}">
        <p14:creationId xmlns:p14="http://schemas.microsoft.com/office/powerpoint/2010/main" val="737340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6. Draw the line through (2, 1) and (-2, 3). What is the slope and y-intercept of the line?</a:t>
            </a:r>
            <a:endParaRPr lang="en-US" sz="4000" dirty="0"/>
          </a:p>
        </p:txBody>
      </p:sp>
    </p:spTree>
    <p:extLst>
      <p:ext uri="{BB962C8B-B14F-4D97-AF65-F5344CB8AC3E}">
        <p14:creationId xmlns:p14="http://schemas.microsoft.com/office/powerpoint/2010/main" val="30227520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smtClean="0"/>
              <a:t>Slope = -1/2</a:t>
            </a:r>
          </a:p>
          <a:p>
            <a:pPr marL="36576" indent="0">
              <a:buNone/>
            </a:pPr>
            <a:r>
              <a:rPr lang="en-US" sz="4000" dirty="0" smtClean="0"/>
              <a:t>Y-intercept = 2</a:t>
            </a:r>
            <a:endParaRPr lang="en-US" sz="4000" dirty="0"/>
          </a:p>
        </p:txBody>
      </p:sp>
    </p:spTree>
    <p:extLst>
      <p:ext uri="{BB962C8B-B14F-4D97-AF65-F5344CB8AC3E}">
        <p14:creationId xmlns:p14="http://schemas.microsoft.com/office/powerpoint/2010/main" val="3005336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13. Solve and then graph the solution on a number line:</a:t>
            </a:r>
          </a:p>
          <a:p>
            <a:pPr marL="36576" indent="0">
              <a:buNone/>
            </a:pPr>
            <a:r>
              <a:rPr lang="en-US" sz="4000" dirty="0"/>
              <a:t>	</a:t>
            </a:r>
            <a:r>
              <a:rPr lang="en-US" sz="4000" dirty="0" smtClean="0"/>
              <a:t>	3x + 4 ≥ 4x</a:t>
            </a:r>
            <a:endParaRPr lang="en-US" sz="4000" dirty="0"/>
          </a:p>
        </p:txBody>
      </p:sp>
    </p:spTree>
    <p:extLst>
      <p:ext uri="{BB962C8B-B14F-4D97-AF65-F5344CB8AC3E}">
        <p14:creationId xmlns:p14="http://schemas.microsoft.com/office/powerpoint/2010/main" val="408855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smtClean="0"/>
              <a:t>x ≤ 4</a:t>
            </a:r>
            <a:endParaRPr lang="en-US" sz="4000" dirty="0"/>
          </a:p>
        </p:txBody>
      </p:sp>
    </p:spTree>
    <p:extLst>
      <p:ext uri="{BB962C8B-B14F-4D97-AF65-F5344CB8AC3E}">
        <p14:creationId xmlns:p14="http://schemas.microsoft.com/office/powerpoint/2010/main" val="1195646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14. Expand: 4m(3m – 2) </a:t>
            </a:r>
            <a:endParaRPr lang="en-US" sz="4000" dirty="0"/>
          </a:p>
        </p:txBody>
      </p:sp>
      <p:sp>
        <p:nvSpPr>
          <p:cNvPr id="4" name="TextBox 3"/>
          <p:cNvSpPr txBox="1"/>
          <p:nvPr/>
        </p:nvSpPr>
        <p:spPr>
          <a:xfrm>
            <a:off x="4874312" y="1600200"/>
            <a:ext cx="313044"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20088581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smtClean="0"/>
              <a:t>12m – 8m </a:t>
            </a:r>
            <a:endParaRPr lang="en-US" sz="4000" dirty="0"/>
          </a:p>
        </p:txBody>
      </p:sp>
      <p:sp>
        <p:nvSpPr>
          <p:cNvPr id="4" name="TextBox 3"/>
          <p:cNvSpPr txBox="1"/>
          <p:nvPr/>
        </p:nvSpPr>
        <p:spPr>
          <a:xfrm>
            <a:off x="1421715" y="2218067"/>
            <a:ext cx="313044" cy="369332"/>
          </a:xfrm>
          <a:prstGeom prst="rect">
            <a:avLst/>
          </a:prstGeom>
          <a:noFill/>
        </p:spPr>
        <p:txBody>
          <a:bodyPr wrap="none" rtlCol="0">
            <a:spAutoFit/>
          </a:bodyPr>
          <a:lstStyle/>
          <a:p>
            <a:r>
              <a:rPr lang="en-US" dirty="0" smtClean="0"/>
              <a:t>3</a:t>
            </a:r>
            <a:endParaRPr lang="en-US" dirty="0"/>
          </a:p>
        </p:txBody>
      </p:sp>
    </p:spTree>
    <p:extLst>
      <p:ext uri="{BB962C8B-B14F-4D97-AF65-F5344CB8AC3E}">
        <p14:creationId xmlns:p14="http://schemas.microsoft.com/office/powerpoint/2010/main" val="3186706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 </a:t>
            </a:r>
          </a:p>
          <a:p>
            <a:pPr marL="36576" indent="0">
              <a:buNone/>
            </a:pPr>
            <a:r>
              <a:rPr lang="en-US" sz="4000" dirty="0" smtClean="0"/>
              <a:t>36π inches cubed</a:t>
            </a:r>
            <a:endParaRPr lang="en-US" sz="4000" dirty="0"/>
          </a:p>
        </p:txBody>
      </p:sp>
    </p:spTree>
    <p:extLst>
      <p:ext uri="{BB962C8B-B14F-4D97-AF65-F5344CB8AC3E}">
        <p14:creationId xmlns:p14="http://schemas.microsoft.com/office/powerpoint/2010/main" val="7203589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17. Simplify: (4x )</a:t>
            </a:r>
            <a:endParaRPr lang="en-US" sz="4000" dirty="0"/>
          </a:p>
        </p:txBody>
      </p:sp>
      <p:sp>
        <p:nvSpPr>
          <p:cNvPr id="4" name="TextBox 3"/>
          <p:cNvSpPr txBox="1"/>
          <p:nvPr/>
        </p:nvSpPr>
        <p:spPr>
          <a:xfrm>
            <a:off x="4132454" y="1600200"/>
            <a:ext cx="633820" cy="369332"/>
          </a:xfrm>
          <a:prstGeom prst="rect">
            <a:avLst/>
          </a:prstGeom>
          <a:noFill/>
        </p:spPr>
        <p:txBody>
          <a:bodyPr wrap="none" rtlCol="0">
            <a:spAutoFit/>
          </a:bodyPr>
          <a:lstStyle/>
          <a:p>
            <a:r>
              <a:rPr lang="en-US" dirty="0" smtClean="0"/>
              <a:t>3   2</a:t>
            </a:r>
            <a:endParaRPr lang="en-US" dirty="0"/>
          </a:p>
        </p:txBody>
      </p:sp>
    </p:spTree>
    <p:extLst>
      <p:ext uri="{BB962C8B-B14F-4D97-AF65-F5344CB8AC3E}">
        <p14:creationId xmlns:p14="http://schemas.microsoft.com/office/powerpoint/2010/main" val="19379797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smtClean="0"/>
              <a:t>16x</a:t>
            </a:r>
            <a:endParaRPr lang="en-US" sz="4000" dirty="0"/>
          </a:p>
        </p:txBody>
      </p:sp>
      <p:sp>
        <p:nvSpPr>
          <p:cNvPr id="4" name="TextBox 3"/>
          <p:cNvSpPr txBox="1"/>
          <p:nvPr/>
        </p:nvSpPr>
        <p:spPr>
          <a:xfrm>
            <a:off x="1232154" y="2312857"/>
            <a:ext cx="313044" cy="369332"/>
          </a:xfrm>
          <a:prstGeom prst="rect">
            <a:avLst/>
          </a:prstGeom>
          <a:noFill/>
        </p:spPr>
        <p:txBody>
          <a:bodyPr wrap="none" rtlCol="0">
            <a:spAutoFit/>
          </a:bodyPr>
          <a:lstStyle/>
          <a:p>
            <a:r>
              <a:rPr lang="en-US" dirty="0" smtClean="0"/>
              <a:t>6</a:t>
            </a:r>
            <a:endParaRPr lang="en-US" dirty="0"/>
          </a:p>
        </p:txBody>
      </p:sp>
    </p:spTree>
    <p:extLst>
      <p:ext uri="{BB962C8B-B14F-4D97-AF65-F5344CB8AC3E}">
        <p14:creationId xmlns:p14="http://schemas.microsoft.com/office/powerpoint/2010/main" val="18424793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15. Solve for x:     25 – x = 9 </a:t>
            </a:r>
            <a:endParaRPr lang="en-US" sz="4000" dirty="0"/>
          </a:p>
        </p:txBody>
      </p:sp>
      <p:sp>
        <p:nvSpPr>
          <p:cNvPr id="4" name="TextBox 3"/>
          <p:cNvSpPr txBox="1"/>
          <p:nvPr/>
        </p:nvSpPr>
        <p:spPr>
          <a:xfrm>
            <a:off x="5994841" y="1600200"/>
            <a:ext cx="313044"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38974821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a:t>x</a:t>
            </a:r>
            <a:r>
              <a:rPr lang="en-US" sz="4000" dirty="0" smtClean="0"/>
              <a:t> = ±4</a:t>
            </a:r>
            <a:endParaRPr lang="en-US" sz="4000" dirty="0"/>
          </a:p>
        </p:txBody>
      </p:sp>
    </p:spTree>
    <p:extLst>
      <p:ext uri="{BB962C8B-B14F-4D97-AF65-F5344CB8AC3E}">
        <p14:creationId xmlns:p14="http://schemas.microsoft.com/office/powerpoint/2010/main" val="27646754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16. Solve for x:  </a:t>
            </a:r>
          </a:p>
          <a:p>
            <a:pPr marL="36576" indent="0">
              <a:buNone/>
            </a:pPr>
            <a:r>
              <a:rPr lang="en-US" sz="4000" dirty="0"/>
              <a:t>	</a:t>
            </a:r>
            <a:r>
              <a:rPr lang="en-US" sz="4000" dirty="0" smtClean="0"/>
              <a:t>    2(x – 3) + x = 4x + 2</a:t>
            </a:r>
            <a:endParaRPr lang="en-US" sz="4000" dirty="0"/>
          </a:p>
        </p:txBody>
      </p:sp>
    </p:spTree>
    <p:extLst>
      <p:ext uri="{BB962C8B-B14F-4D97-AF65-F5344CB8AC3E}">
        <p14:creationId xmlns:p14="http://schemas.microsoft.com/office/powerpoint/2010/main" val="22984256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smtClean="0"/>
              <a:t>x = -8</a:t>
            </a:r>
            <a:endParaRPr lang="en-US" sz="4000" dirty="0"/>
          </a:p>
        </p:txBody>
      </p:sp>
    </p:spTree>
    <p:extLst>
      <p:ext uri="{BB962C8B-B14F-4D97-AF65-F5344CB8AC3E}">
        <p14:creationId xmlns:p14="http://schemas.microsoft.com/office/powerpoint/2010/main" val="30785234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18. Simplify: (-2/3)</a:t>
            </a:r>
            <a:endParaRPr lang="en-US" sz="4000" dirty="0"/>
          </a:p>
        </p:txBody>
      </p:sp>
      <p:sp>
        <p:nvSpPr>
          <p:cNvPr id="4" name="TextBox 3"/>
          <p:cNvSpPr txBox="1"/>
          <p:nvPr/>
        </p:nvSpPr>
        <p:spPr>
          <a:xfrm>
            <a:off x="4625315" y="1415534"/>
            <a:ext cx="313044" cy="369332"/>
          </a:xfrm>
          <a:prstGeom prst="rect">
            <a:avLst/>
          </a:prstGeom>
          <a:noFill/>
        </p:spPr>
        <p:txBody>
          <a:bodyPr wrap="none" rtlCol="0">
            <a:spAutoFit/>
          </a:bodyPr>
          <a:lstStyle/>
          <a:p>
            <a:r>
              <a:rPr lang="en-US" dirty="0" smtClean="0"/>
              <a:t>3</a:t>
            </a:r>
            <a:endParaRPr lang="en-US" dirty="0"/>
          </a:p>
        </p:txBody>
      </p:sp>
    </p:spTree>
    <p:extLst>
      <p:ext uri="{BB962C8B-B14F-4D97-AF65-F5344CB8AC3E}">
        <p14:creationId xmlns:p14="http://schemas.microsoft.com/office/powerpoint/2010/main" val="654396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smtClean="0"/>
              <a:t>-8/27</a:t>
            </a:r>
            <a:endParaRPr lang="en-US" sz="4000" dirty="0"/>
          </a:p>
        </p:txBody>
      </p:sp>
    </p:spTree>
    <p:extLst>
      <p:ext uri="{BB962C8B-B14F-4D97-AF65-F5344CB8AC3E}">
        <p14:creationId xmlns:p14="http://schemas.microsoft.com/office/powerpoint/2010/main" val="22037024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20. Simplify: 6√6 </a:t>
            </a:r>
            <a:r>
              <a:rPr lang="en-US" sz="4000" dirty="0" smtClean="0">
                <a:latin typeface="Wingdings"/>
                <a:ea typeface="Wingdings"/>
                <a:cs typeface="Wingdings"/>
                <a:sym typeface="Wingdings"/>
              </a:rPr>
              <a:t></a:t>
            </a:r>
            <a:r>
              <a:rPr lang="en-US" sz="4000" dirty="0">
                <a:sym typeface="Wingdings"/>
              </a:rPr>
              <a:t> </a:t>
            </a:r>
            <a:r>
              <a:rPr lang="en-US" sz="4000" dirty="0" smtClean="0">
                <a:sym typeface="Wingdings"/>
              </a:rPr>
              <a:t>8√8</a:t>
            </a:r>
            <a:endParaRPr lang="en-US" sz="4000" dirty="0"/>
          </a:p>
        </p:txBody>
      </p:sp>
    </p:spTree>
    <p:extLst>
      <p:ext uri="{BB962C8B-B14F-4D97-AF65-F5344CB8AC3E}">
        <p14:creationId xmlns:p14="http://schemas.microsoft.com/office/powerpoint/2010/main" val="39582608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smtClean="0"/>
              <a:t>192√3</a:t>
            </a:r>
            <a:endParaRPr lang="en-US" sz="4000" dirty="0"/>
          </a:p>
        </p:txBody>
      </p:sp>
    </p:spTree>
    <p:extLst>
      <p:ext uri="{BB962C8B-B14F-4D97-AF65-F5344CB8AC3E}">
        <p14:creationId xmlns:p14="http://schemas.microsoft.com/office/powerpoint/2010/main" val="4237605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4. The table below shows the amount of fuel purchased to fill the gas tank after driving the given distances between fuel stops. Predict the amount of fuel needed on the fourth stop. </a:t>
            </a:r>
            <a:endParaRPr lang="en-US" sz="4000" dirty="0"/>
          </a:p>
        </p:txBody>
      </p:sp>
    </p:spTree>
    <p:extLst>
      <p:ext uri="{BB962C8B-B14F-4D97-AF65-F5344CB8AC3E}">
        <p14:creationId xmlns:p14="http://schemas.microsoft.com/office/powerpoint/2010/main" val="21128389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19. Simplify:  </a:t>
            </a:r>
            <a:r>
              <a:rPr lang="en-US" sz="4000" u="sng" dirty="0" smtClean="0"/>
              <a:t> 25m b </a:t>
            </a:r>
            <a:r>
              <a:rPr lang="en-US" sz="4000" dirty="0" smtClean="0"/>
              <a:t> </a:t>
            </a:r>
          </a:p>
          <a:p>
            <a:pPr marL="36576" indent="0">
              <a:buNone/>
            </a:pPr>
            <a:r>
              <a:rPr lang="en-US" sz="4000" dirty="0"/>
              <a:t>	</a:t>
            </a:r>
            <a:r>
              <a:rPr lang="en-US" sz="4000" dirty="0" smtClean="0"/>
              <a:t>		     5b m</a:t>
            </a:r>
            <a:endParaRPr lang="en-US" sz="4000" dirty="0"/>
          </a:p>
        </p:txBody>
      </p:sp>
      <p:sp>
        <p:nvSpPr>
          <p:cNvPr id="4" name="TextBox 3"/>
          <p:cNvSpPr txBox="1"/>
          <p:nvPr/>
        </p:nvSpPr>
        <p:spPr>
          <a:xfrm>
            <a:off x="4606358" y="1600200"/>
            <a:ext cx="762085" cy="369332"/>
          </a:xfrm>
          <a:prstGeom prst="rect">
            <a:avLst/>
          </a:prstGeom>
          <a:noFill/>
        </p:spPr>
        <p:txBody>
          <a:bodyPr wrap="none" rtlCol="0">
            <a:spAutoFit/>
          </a:bodyPr>
          <a:lstStyle/>
          <a:p>
            <a:r>
              <a:rPr lang="en-US" dirty="0" smtClean="0"/>
              <a:t>4     2</a:t>
            </a:r>
            <a:endParaRPr lang="en-US" dirty="0"/>
          </a:p>
        </p:txBody>
      </p:sp>
      <p:sp>
        <p:nvSpPr>
          <p:cNvPr id="5" name="TextBox 4"/>
          <p:cNvSpPr txBox="1"/>
          <p:nvPr/>
        </p:nvSpPr>
        <p:spPr>
          <a:xfrm>
            <a:off x="4411401" y="2312857"/>
            <a:ext cx="389913" cy="369332"/>
          </a:xfrm>
          <a:prstGeom prst="rect">
            <a:avLst/>
          </a:prstGeom>
          <a:noFill/>
        </p:spPr>
        <p:txBody>
          <a:bodyPr wrap="none" rtlCol="0">
            <a:spAutoFit/>
          </a:bodyPr>
          <a:lstStyle/>
          <a:p>
            <a:r>
              <a:rPr lang="en-US" dirty="0" smtClean="0"/>
              <a:t>-1</a:t>
            </a:r>
            <a:endParaRPr lang="en-US" dirty="0"/>
          </a:p>
        </p:txBody>
      </p:sp>
    </p:spTree>
    <p:extLst>
      <p:ext uri="{BB962C8B-B14F-4D97-AF65-F5344CB8AC3E}">
        <p14:creationId xmlns:p14="http://schemas.microsoft.com/office/powerpoint/2010/main" val="4064898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smtClean="0"/>
              <a:t>5b m</a:t>
            </a:r>
            <a:endParaRPr lang="en-US" sz="4000" dirty="0"/>
          </a:p>
        </p:txBody>
      </p:sp>
      <p:sp>
        <p:nvSpPr>
          <p:cNvPr id="4" name="TextBox 3"/>
          <p:cNvSpPr txBox="1"/>
          <p:nvPr/>
        </p:nvSpPr>
        <p:spPr>
          <a:xfrm>
            <a:off x="1023635" y="2255983"/>
            <a:ext cx="890350" cy="369332"/>
          </a:xfrm>
          <a:prstGeom prst="rect">
            <a:avLst/>
          </a:prstGeom>
          <a:noFill/>
        </p:spPr>
        <p:txBody>
          <a:bodyPr wrap="none" rtlCol="0">
            <a:spAutoFit/>
          </a:bodyPr>
          <a:lstStyle/>
          <a:p>
            <a:r>
              <a:rPr lang="en-US" dirty="0" smtClean="0"/>
              <a:t>3       3</a:t>
            </a:r>
            <a:endParaRPr lang="en-US" dirty="0"/>
          </a:p>
        </p:txBody>
      </p:sp>
    </p:spTree>
    <p:extLst>
      <p:ext uri="{BB962C8B-B14F-4D97-AF65-F5344CB8AC3E}">
        <p14:creationId xmlns:p14="http://schemas.microsoft.com/office/powerpoint/2010/main" val="1354700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smtClean="0"/>
              <a:t>Close to 11 gallons</a:t>
            </a:r>
            <a:endParaRPr lang="en-US" sz="4000" dirty="0"/>
          </a:p>
        </p:txBody>
      </p:sp>
    </p:spTree>
    <p:extLst>
      <p:ext uri="{BB962C8B-B14F-4D97-AF65-F5344CB8AC3E}">
        <p14:creationId xmlns:p14="http://schemas.microsoft.com/office/powerpoint/2010/main" val="3369070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1. Erin walked to school at 3 miles per hour in 15 minutes. She jogged home in 9 minutes. What was her average jogging rate on the way home?</a:t>
            </a:r>
          </a:p>
          <a:p>
            <a:pPr marL="36576" indent="0">
              <a:buNone/>
            </a:pPr>
            <a:endParaRPr lang="en-US" sz="4000" dirty="0"/>
          </a:p>
        </p:txBody>
      </p:sp>
    </p:spTree>
    <p:extLst>
      <p:ext uri="{BB962C8B-B14F-4D97-AF65-F5344CB8AC3E}">
        <p14:creationId xmlns:p14="http://schemas.microsoft.com/office/powerpoint/2010/main" val="2845960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smtClean="0"/>
              <a:t>5 mph</a:t>
            </a:r>
            <a:endParaRPr lang="en-US" sz="4000" dirty="0"/>
          </a:p>
        </p:txBody>
      </p:sp>
    </p:spTree>
    <p:extLst>
      <p:ext uri="{BB962C8B-B14F-4D97-AF65-F5344CB8AC3E}">
        <p14:creationId xmlns:p14="http://schemas.microsoft.com/office/powerpoint/2010/main" val="711730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5. What is the ratio of the lengths of the side opposite &lt;A to the hypotenuse?</a:t>
            </a:r>
            <a:endParaRPr lang="en-US" sz="4000" dirty="0"/>
          </a:p>
        </p:txBody>
      </p:sp>
    </p:spTree>
    <p:extLst>
      <p:ext uri="{BB962C8B-B14F-4D97-AF65-F5344CB8AC3E}">
        <p14:creationId xmlns:p14="http://schemas.microsoft.com/office/powerpoint/2010/main" val="3883587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en-US" sz="4000" dirty="0" smtClean="0"/>
              <a:t>Answer:</a:t>
            </a:r>
          </a:p>
          <a:p>
            <a:pPr marL="36576" indent="0">
              <a:buNone/>
            </a:pPr>
            <a:r>
              <a:rPr lang="en-US" sz="4000" dirty="0" smtClean="0"/>
              <a:t>4/5 or 0.8</a:t>
            </a:r>
            <a:endParaRPr lang="en-US" sz="4000" dirty="0"/>
          </a:p>
        </p:txBody>
      </p:sp>
    </p:spTree>
    <p:extLst>
      <p:ext uri="{BB962C8B-B14F-4D97-AF65-F5344CB8AC3E}">
        <p14:creationId xmlns:p14="http://schemas.microsoft.com/office/powerpoint/2010/main" val="471531787"/>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17</TotalTime>
  <Words>440</Words>
  <Application>Microsoft Macintosh PowerPoint</Application>
  <PresentationFormat>On-screen Show (4:3)</PresentationFormat>
  <Paragraphs>81</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Technic</vt:lpstr>
      <vt:lpstr>Test 12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12 Review</dc:title>
  <dc:creator>Haley Stenquist</dc:creator>
  <cp:lastModifiedBy>Haley Stenquist</cp:lastModifiedBy>
  <cp:revision>2</cp:revision>
  <dcterms:created xsi:type="dcterms:W3CDTF">2015-05-12T17:07:14Z</dcterms:created>
  <dcterms:modified xsi:type="dcterms:W3CDTF">2015-05-13T14:57:51Z</dcterms:modified>
</cp:coreProperties>
</file>