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3/18/15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Find the perimeter and area of a rectangle with a length of 3√3 and a width of 2√3.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501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52" y="535741"/>
            <a:ext cx="8732196" cy="59328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 this formula a is the nth term and a    is the term just before it. So if we know any term in this sequence (a   ), then we can find the next term (a ) by adding 3 to that term. This kind of formula for a sequence is called a recursive formula. When we write a recursive formula, we also indicate the first term (a ) of the sequence. In this case the first term is 3.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= 3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= a   + 3</a:t>
            </a:r>
          </a:p>
          <a:p>
            <a:pPr marL="0" indent="0">
              <a:buNone/>
            </a:pPr>
            <a:r>
              <a:rPr lang="en-US" sz="4000" dirty="0" smtClean="0"/>
              <a:t>We use the first term to find the second term, the second term to find the third term, and so 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76115" y="720407"/>
            <a:ext cx="436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                                                       n –1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2896" y="1587385"/>
            <a:ext cx="47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n-1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94047" y="1605640"/>
            <a:ext cx="31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8905" y="3214454"/>
            <a:ext cx="31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5653" y="4343879"/>
            <a:ext cx="300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78620" y="5003175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n –1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7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Write a recursive formula for the following sequence: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{2, 4, 8, 16, 32, …}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957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a = 2</a:t>
            </a:r>
          </a:p>
          <a:p>
            <a:pPr marL="0" indent="0">
              <a:buNone/>
            </a:pPr>
            <a:r>
              <a:rPr lang="en-US" sz="4000" dirty="0" smtClean="0"/>
              <a:t>a = 2a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51063" y="29961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9454" y="3869251"/>
            <a:ext cx="165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       n –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5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This formula shows how to find any term of a sequence. Use the formula to find the first four terms of the sequence. Then write a recursive formula for this sequence.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a = 1 + 2n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92878" y="5223448"/>
            <a:ext cx="31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4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3, 5, 7, 9</a:t>
            </a:r>
          </a:p>
          <a:p>
            <a:pPr marL="0" indent="0">
              <a:buNone/>
            </a:pPr>
            <a:r>
              <a:rPr lang="en-US" sz="4000" dirty="0" smtClean="0"/>
              <a:t>a = 3</a:t>
            </a:r>
          </a:p>
          <a:p>
            <a:pPr marL="0" indent="0">
              <a:buNone/>
            </a:pPr>
            <a:r>
              <a:rPr lang="en-US" sz="4000" dirty="0" smtClean="0"/>
              <a:t>a = a    + 2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11371" y="38890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9762" y="4702628"/>
            <a:ext cx="147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    n –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24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09593"/>
            <a:ext cx="7313613" cy="4481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A recursive formula for a sequence is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= 5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= 3a</a:t>
            </a:r>
          </a:p>
          <a:p>
            <a:pPr marL="0" indent="0">
              <a:buNone/>
            </a:pPr>
            <a:r>
              <a:rPr lang="en-US" sz="4000" dirty="0" smtClean="0"/>
              <a:t>Find the second and third terms.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30260" y="38494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30260" y="4603417"/>
            <a:ext cx="170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        n –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6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Second term is 15, third term is 45.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1306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97 #1-25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094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Perimeter = 10√3 units</a:t>
            </a:r>
          </a:p>
          <a:p>
            <a:pPr marL="0" indent="0">
              <a:buNone/>
            </a:pPr>
            <a:r>
              <a:rPr lang="en-US" sz="4000" dirty="0" smtClean="0"/>
              <a:t>Area = 18 units squared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67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97:</a:t>
            </a:r>
            <a:br>
              <a:rPr lang="en-US" dirty="0" smtClean="0"/>
            </a:br>
            <a:r>
              <a:rPr lang="en-US" dirty="0" smtClean="0"/>
              <a:t>Recursive Rules for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9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5428"/>
            <a:ext cx="7313613" cy="49208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Recall that a sequence is an ordered list of numbers that follow a certain pattern or rule.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{3, 6, 9, 12, …}</a:t>
            </a:r>
          </a:p>
          <a:p>
            <a:pPr marL="0" indent="0">
              <a:buNone/>
            </a:pPr>
            <a:r>
              <a:rPr lang="en-US" sz="4000" dirty="0" smtClean="0"/>
              <a:t>Also recall that we distinguish between the position of the term (such as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,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,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) and the value of a term (such as 3, 6, 9).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04114"/>
              </p:ext>
            </p:extLst>
          </p:nvPr>
        </p:nvGraphicFramePr>
        <p:xfrm>
          <a:off x="555681" y="5496322"/>
          <a:ext cx="809713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827"/>
                <a:gridCol w="1270138"/>
                <a:gridCol w="1289984"/>
                <a:gridCol w="1289984"/>
                <a:gridCol w="1270137"/>
                <a:gridCol w="1151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Term Position(n)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Term Value (a)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32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have written and used formulas that show how to find the value of a term if we know its position.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154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54796"/>
            <a:ext cx="7313613" cy="5136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following formula will generate any term of the sequence before. The notation a refers to the term value (a) at position n. the subscripts only indicate position; they are not involved in any calculations.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a = 3n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09643" y="2109371"/>
            <a:ext cx="31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9643" y="5105562"/>
            <a:ext cx="31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In place of n we substitute the position of the term we wish to find. Thus, to find the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term we substitute 7 for n in the formula.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a = 3(7) = 21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14266" y="48613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a in the calculations before refers to the value of the term in the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position of the sequence. The value of the term in the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position of the sequence is 21.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63973" y="22223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1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54796"/>
            <a:ext cx="7313613" cy="5136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We can also write formulas that show how a term in a sequence relates to a preceding term or terms.</a:t>
            </a:r>
          </a:p>
          <a:p>
            <a:pPr marL="0" indent="0">
              <a:buNone/>
            </a:pPr>
            <a:r>
              <a:rPr lang="en-US" sz="4000" dirty="0" smtClean="0"/>
              <a:t>In the previous sequence, the value of a term is 3 more than the preceding term. We may write the rule this way: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a = a    + 3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73034" y="4881209"/>
            <a:ext cx="1348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       n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34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28</TotalTime>
  <Words>486</Words>
  <Application>Microsoft Macintosh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PowerPoint Presentation</vt:lpstr>
      <vt:lpstr>PowerPoint Presentation</vt:lpstr>
      <vt:lpstr>Lesson 97: Recursive Rules for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97: Recursive Rules for Sequences</dc:title>
  <dc:creator>Haley Stenquist</dc:creator>
  <cp:lastModifiedBy>Haley Stenquist</cp:lastModifiedBy>
  <cp:revision>3</cp:revision>
  <dcterms:created xsi:type="dcterms:W3CDTF">2015-03-18T15:12:50Z</dcterms:created>
  <dcterms:modified xsi:type="dcterms:W3CDTF">2015-03-18T15:34:14Z</dcterms:modified>
</cp:coreProperties>
</file>