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1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17,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17,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17,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17,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17,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17,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17, 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17,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17, 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17, 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17,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17,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/>
              <a:t>Bell Work:</a:t>
            </a:r>
          </a:p>
          <a:p>
            <a:pPr marL="68580" indent="0">
              <a:buNone/>
            </a:pPr>
            <a:r>
              <a:rPr lang="en-US" sz="4000" dirty="0" smtClean="0"/>
              <a:t>What are the four types of non-linear functions discussed in yesterday’s lesson?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8961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52" y="798990"/>
            <a:ext cx="7968672" cy="5572445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4000" dirty="0" smtClean="0"/>
              <a:t>A quadratic equation in x has an x  term as the highest power of the variable. A quadratic equation in p has a p  term as the highest power of the variable. It is very important to realize that in the beginning of the book the ± sign arises only in the solution of a quadratic equation. For example, if m = 3 then m = ±√3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62797" y="1311163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51440" y="2315023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74922" y="5306115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2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/>
              <a:t>Example:</a:t>
            </a:r>
          </a:p>
          <a:p>
            <a:pPr marL="68580" indent="0">
              <a:buNone/>
            </a:pPr>
            <a:r>
              <a:rPr lang="en-US" sz="4000" dirty="0" smtClean="0"/>
              <a:t>Solve  p  = 16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970328" y="303206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45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/>
              <a:t>Answer:</a:t>
            </a:r>
          </a:p>
          <a:p>
            <a:pPr marL="68580" indent="0">
              <a:buNone/>
            </a:pPr>
            <a:r>
              <a:rPr lang="en-US" sz="4000" dirty="0" smtClean="0"/>
              <a:t>p = ±4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6268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/>
              <a:t>Example:</a:t>
            </a:r>
          </a:p>
          <a:p>
            <a:pPr marL="68580" indent="0">
              <a:buNone/>
            </a:pPr>
            <a:r>
              <a:rPr lang="en-US" sz="4000" dirty="0" smtClean="0"/>
              <a:t>Solve  p  = 41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31783" y="303206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67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/>
              <a:t>Answer:</a:t>
            </a:r>
          </a:p>
          <a:p>
            <a:pPr marL="68580" indent="0">
              <a:buNone/>
            </a:pPr>
            <a:r>
              <a:rPr lang="en-US" sz="4000" dirty="0" smtClean="0"/>
              <a:t>p = ±√41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5451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/>
              <a:t>Example:</a:t>
            </a:r>
          </a:p>
          <a:p>
            <a:pPr marL="68580" indent="0">
              <a:buNone/>
            </a:pPr>
            <a:r>
              <a:rPr lang="en-US" sz="4000" dirty="0" smtClean="0"/>
              <a:t>Solve  k  = 13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949843" y="3011579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93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/>
              <a:t>Answer:</a:t>
            </a:r>
          </a:p>
          <a:p>
            <a:pPr marL="68580" indent="0">
              <a:buNone/>
            </a:pPr>
            <a:r>
              <a:rPr lang="en-US" sz="4000" dirty="0" smtClean="0"/>
              <a:t>k = ±√13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4940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/>
              <a:t>HW: Lesson 96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010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/>
              <a:t>Answer:</a:t>
            </a:r>
          </a:p>
          <a:p>
            <a:pPr marL="68580" indent="0">
              <a:buNone/>
            </a:pPr>
            <a:r>
              <a:rPr lang="en-US" sz="4000" dirty="0" smtClean="0"/>
              <a:t>Quadratic, Cubic, Square Root and Absolute Value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737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5"/>
            <a:ext cx="3313355" cy="3171273"/>
          </a:xfrm>
        </p:spPr>
        <p:txBody>
          <a:bodyPr>
            <a:normAutofit/>
          </a:bodyPr>
          <a:lstStyle/>
          <a:p>
            <a:r>
              <a:rPr lang="en-US" dirty="0" smtClean="0"/>
              <a:t>Lesson 96:</a:t>
            </a:r>
            <a:br>
              <a:rPr lang="en-US" dirty="0" smtClean="0"/>
            </a:br>
            <a:r>
              <a:rPr lang="en-US" dirty="0" smtClean="0"/>
              <a:t>Difference of Two Squares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5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95546"/>
            <a:ext cx="6777317" cy="4337083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sz="4000" dirty="0" smtClean="0"/>
              <a:t>In Lesson 62 we introduced the topic of square roots and noted that every positive real number has both a positive square root and a negative square root. Because 2 times 2 equals 4 and -2 times -2 also equals 4, we say that the two square roots of 4 are +2 and -2.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3779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26782"/>
            <a:ext cx="6777317" cy="470584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4000" dirty="0" smtClean="0"/>
              <a:t>When we use the radical sign, √ , to indicate the square root of a positive number, we are designating the principal or positive square root.  For example, 			</a:t>
            </a:r>
          </a:p>
          <a:p>
            <a:pPr marL="6858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√4 =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530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49704"/>
            <a:ext cx="6777317" cy="4582926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4000" dirty="0" smtClean="0"/>
              <a:t>If we wish to indicate the negative square root, we must use a minus sign in front of the radical. For example, to designate the negative square root of 4, we must write </a:t>
            </a:r>
          </a:p>
          <a:p>
            <a:pPr marL="68580" indent="0">
              <a:buNone/>
            </a:pPr>
            <a:r>
              <a:rPr lang="en-US" sz="4000" dirty="0"/>
              <a:t>	 </a:t>
            </a:r>
            <a:r>
              <a:rPr lang="en-US" sz="4000" dirty="0" smtClean="0"/>
              <a:t>-√4 which equals -2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92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52138"/>
            <a:ext cx="6777317" cy="4480492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sz="4000" dirty="0" smtClean="0"/>
              <a:t>If we are asked to find the numbers that satisfy the equation </a:t>
            </a:r>
          </a:p>
          <a:p>
            <a:pPr marL="6858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x = 4</a:t>
            </a:r>
          </a:p>
          <a:p>
            <a:pPr marL="68580" indent="0">
              <a:buNone/>
            </a:pPr>
            <a:r>
              <a:rPr lang="en-US" sz="4000" dirty="0" smtClean="0"/>
              <a:t>We know that the numbers are +2 and -2 because </a:t>
            </a:r>
          </a:p>
          <a:p>
            <a:pPr marL="68580" indent="0">
              <a:buNone/>
            </a:pPr>
            <a:r>
              <a:rPr lang="en-US" sz="4000" dirty="0" smtClean="0"/>
              <a:t>    (+2) = 4   and also  (-2) = 4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74094" y="3093527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8202" y="4916863"/>
            <a:ext cx="453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2                                                                2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0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70190"/>
            <a:ext cx="6777317" cy="4562439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sz="4000" dirty="0" smtClean="0"/>
              <a:t>The general form of the equation x = 4 is p = q .</a:t>
            </a:r>
          </a:p>
          <a:p>
            <a:pPr marL="68580" indent="0">
              <a:buNone/>
            </a:pPr>
            <a:r>
              <a:rPr lang="en-US" sz="4000" dirty="0" smtClean="0"/>
              <a:t>The theorem that describes the solution to an equation of the form p = q  is called the difference of two squares theorem.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64393" y="1782363"/>
            <a:ext cx="28135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 startAt="2"/>
            </a:pPr>
            <a:r>
              <a:rPr lang="en-US" dirty="0" smtClean="0"/>
              <a:t>                    2            2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2            2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78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/>
              <a:t>Difference of two squares theorem: if p and q are real numbers and if p = q, then p = q or p = -q.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227446" y="3482778"/>
            <a:ext cx="133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71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14</TotalTime>
  <Words>377</Words>
  <Application>Microsoft Macintosh PowerPoint</Application>
  <PresentationFormat>On-screen Show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PowerPoint Presentation</vt:lpstr>
      <vt:lpstr>PowerPoint Presentation</vt:lpstr>
      <vt:lpstr>Lesson 96: Difference of Two Squares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96: Difference of Two Squares Theorem</dc:title>
  <dc:creator>Haley Stenquist</dc:creator>
  <cp:lastModifiedBy>Haley Stenquist</cp:lastModifiedBy>
  <cp:revision>2</cp:revision>
  <dcterms:created xsi:type="dcterms:W3CDTF">2015-03-17T16:49:28Z</dcterms:created>
  <dcterms:modified xsi:type="dcterms:W3CDTF">2015-03-17T17:04:26Z</dcterms:modified>
</cp:coreProperties>
</file>