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March 12,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Expand:</a:t>
            </a:r>
          </a:p>
          <a:p>
            <a:pPr marL="0" indent="0">
              <a:buNone/>
            </a:pPr>
            <a:r>
              <a:rPr lang="en-US" sz="4000" dirty="0" smtClean="0"/>
              <a:t>(x + 4)(x + 7)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610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The two rectangles are similar. Find x by solving this proportion.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9 </a:t>
            </a:r>
            <a:r>
              <a:rPr lang="en-US" sz="4000" dirty="0" smtClean="0"/>
              <a:t> = </a:t>
            </a:r>
            <a:r>
              <a:rPr lang="en-US" sz="4000" u="sng" dirty="0" smtClean="0"/>
              <a:t> x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    16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735805" y="4111386"/>
            <a:ext cx="2622082" cy="1365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43908" y="4562098"/>
            <a:ext cx="1672346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30652" y="3742054"/>
            <a:ext cx="48536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16 cm</a:t>
            </a:r>
          </a:p>
          <a:p>
            <a:r>
              <a:rPr lang="en-US" dirty="0" smtClean="0"/>
              <a:t>                        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9 cm                                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6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±12</a:t>
            </a:r>
          </a:p>
          <a:p>
            <a:pPr marL="0" indent="0">
              <a:buNone/>
            </a:pPr>
            <a:r>
              <a:rPr lang="en-US" sz="4000" dirty="0" smtClean="0"/>
              <a:t>Dimensions are 12 cm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02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Jaime is making a mosaic using 100 one-inch square tiles. If the shape of his mosaic is to be a square, about how long should each side be?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02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A = s </a:t>
            </a:r>
          </a:p>
          <a:p>
            <a:pPr marL="0" indent="0">
              <a:buNone/>
            </a:pPr>
            <a:r>
              <a:rPr lang="en-US" sz="4000" dirty="0" smtClean="0"/>
              <a:t>100 in = s</a:t>
            </a:r>
          </a:p>
          <a:p>
            <a:pPr marL="0" indent="0">
              <a:buNone/>
            </a:pPr>
            <a:r>
              <a:rPr lang="en-US" sz="4000" dirty="0" smtClean="0"/>
              <a:t>±10 in = s</a:t>
            </a:r>
          </a:p>
          <a:p>
            <a:pPr marL="0" indent="0">
              <a:buNone/>
            </a:pPr>
            <a:r>
              <a:rPr lang="en-US" sz="4000" dirty="0" smtClean="0"/>
              <a:t>10 inches on both sides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16976" y="2233075"/>
            <a:ext cx="23012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2            2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93 #1-25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332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+ 11x + 28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96491" y="22945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93:</a:t>
            </a:r>
            <a:br>
              <a:rPr lang="en-US" dirty="0" smtClean="0"/>
            </a:br>
            <a:r>
              <a:rPr lang="en-US" dirty="0" smtClean="0"/>
              <a:t>Equations with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3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 equation containing a variable with an exponent of 2 (but not greater exponents) is called a quadratic equation. The following is a quadratic equation.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= 25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82453" y="47119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5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Both x = 5 and x = -5 are solutions of the equation before, because 5 is 25 and (-5) is 25. every quadratic equation has up to two real solutions. When the solutions are opposites, as in the equation before, we can write them as ±5, which is read as “plus or minus five”.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989157" y="200771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0513" y="26018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0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2x + 7 = 25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3620" y="231667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3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±3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604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2x = 16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96746" y="231502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7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±2√2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905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</TotalTime>
  <Words>266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PowerPoint Presentation</vt:lpstr>
      <vt:lpstr>PowerPoint Presentation</vt:lpstr>
      <vt:lpstr>Lesson 93: Equations with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93: Equations with Exponents</dc:title>
  <dc:creator>Haley Stenquist</dc:creator>
  <cp:lastModifiedBy>Haley Stenquist</cp:lastModifiedBy>
  <cp:revision>2</cp:revision>
  <dcterms:created xsi:type="dcterms:W3CDTF">2015-03-12T15:03:55Z</dcterms:created>
  <dcterms:modified xsi:type="dcterms:W3CDTF">2015-03-12T15:31:41Z</dcterms:modified>
</cp:coreProperties>
</file>