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8/26/14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Bell Work:</a:t>
            </a:r>
          </a:p>
          <a:p>
            <a:pPr marL="0" indent="0">
              <a:buNone/>
            </a:pPr>
            <a:r>
              <a:rPr lang="en-US" sz="4000" dirty="0" smtClean="0"/>
              <a:t>Hunter ran 21 miles in three hours. What was his average speed in miles per hour?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3855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969" y="729693"/>
            <a:ext cx="4272426" cy="4592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Find the perimeter and area of this figure.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681" y="3025722"/>
            <a:ext cx="4371832" cy="307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9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952431"/>
            <a:ext cx="6196405" cy="4770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Perimeter = 44 units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Area =  80 square units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094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892904"/>
            <a:ext cx="6196405" cy="48301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Jacob is placing baseboards and one-foot-square floor ties in a 12 ft-by-8ft room. Ignoring doorways, how many feet of baseboard does he need? How many tiles does he need?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3444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40ft of baseboard and </a:t>
            </a:r>
          </a:p>
          <a:p>
            <a:pPr marL="0" indent="0">
              <a:buNone/>
            </a:pPr>
            <a:r>
              <a:rPr lang="en-US" sz="4000" dirty="0" smtClean="0"/>
              <a:t>96 tiles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55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932589"/>
            <a:ext cx="6196405" cy="479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Find the perimeter of a room that is 5yds by 4yds as well as a room that is 10yds by 8yds.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1189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 </a:t>
            </a:r>
          </a:p>
          <a:p>
            <a:pPr marL="0" indent="0">
              <a:buNone/>
            </a:pPr>
            <a:r>
              <a:rPr lang="en-US" sz="4000" dirty="0" smtClean="0"/>
              <a:t>18yds and 36yds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954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How does doubling the length and width affect the perimeter of the rectangle?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1043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Doubling the length and width also doubles the perimeter.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1585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527858"/>
            <a:ext cx="6196405" cy="4195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/>
              <a:t>Find the </a:t>
            </a:r>
            <a:r>
              <a:rPr lang="en-US" sz="4000" dirty="0" smtClean="0"/>
              <a:t>area </a:t>
            </a:r>
            <a:r>
              <a:rPr lang="en-US" sz="4000" dirty="0"/>
              <a:t>of a room that is 5yds by 4yds as well as a room that is 10yds by 8yds.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333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20 square feet and </a:t>
            </a:r>
          </a:p>
          <a:p>
            <a:pPr marL="0" indent="0">
              <a:buNone/>
            </a:pPr>
            <a:r>
              <a:rPr lang="en-US" sz="4000" dirty="0" smtClean="0"/>
              <a:t>80 square feet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925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7 mph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8317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How does doubling the length and width affect the area of the rectangle?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144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Doubling the length and width results in an area four times as large.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9936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How does tripling the length and width affect the area of a rectangle?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1320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rectangle will be nine times the original area.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5919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31012"/>
            <a:ext cx="6196405" cy="4592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Practice:</a:t>
            </a:r>
          </a:p>
          <a:p>
            <a:pPr marL="0" indent="0">
              <a:buNone/>
            </a:pPr>
            <a:r>
              <a:rPr lang="en-US" sz="4000" dirty="0" smtClean="0"/>
              <a:t>Placing 12 tiles side by side, Bronson can make a 12-by-1 rectangle. Name two other rectangles Bronson can make with the 12 tiles.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3396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6 by 2</a:t>
            </a:r>
          </a:p>
          <a:p>
            <a:pPr marL="0" indent="0">
              <a:buNone/>
            </a:pPr>
            <a:r>
              <a:rPr lang="en-US" sz="4000" dirty="0" smtClean="0"/>
              <a:t>4 by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9618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8 #1-30</a:t>
            </a:r>
          </a:p>
          <a:p>
            <a:pPr marL="0" indent="0">
              <a:buNone/>
            </a:pPr>
            <a:r>
              <a:rPr lang="en-US" sz="4000" dirty="0" smtClean="0"/>
              <a:t>Due Tomorrow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3712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8:</a:t>
            </a:r>
            <a:br>
              <a:rPr lang="en-US" dirty="0" smtClean="0"/>
            </a:br>
            <a:r>
              <a:rPr lang="en-US" dirty="0" smtClean="0"/>
              <a:t>Perimeter and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09593"/>
            <a:ext cx="6196405" cy="4413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Perimeter*: The distance around a closed flat shape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Area*: The size of the surface of a flat shape. Measured in square units.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005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932589"/>
            <a:ext cx="6196405" cy="47904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The floor of a room can help us understand perimeter and area. Many rooms have a baseboard trim around the edge of a floor. The baseboard represents the perimeter. Some rooms are covered with floor tiles. The tiles cover the area of the floor.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112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87" y="833376"/>
            <a:ext cx="6985757" cy="5119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Example: </a:t>
            </a:r>
          </a:p>
          <a:p>
            <a:pPr marL="0" indent="0">
              <a:buNone/>
            </a:pPr>
            <a:r>
              <a:rPr lang="en-US" sz="4000" dirty="0" smtClean="0"/>
              <a:t>A rectangular room is five yards long and four yards wide. </a:t>
            </a:r>
          </a:p>
          <a:p>
            <a:pPr marL="742950" indent="-742950">
              <a:buAutoNum type="alphaUcParenR"/>
            </a:pPr>
            <a:r>
              <a:rPr lang="en-US" sz="4000" dirty="0" smtClean="0"/>
              <a:t>How many feet of baseboard are needed to reach around the room?</a:t>
            </a:r>
          </a:p>
          <a:p>
            <a:pPr marL="742950" indent="-742950">
              <a:buAutoNum type="alphaUcParenR"/>
            </a:pPr>
            <a:r>
              <a:rPr lang="en-US" sz="4000" dirty="0" smtClean="0"/>
              <a:t>How many square yards of carpet are needed to cover the floor?</a:t>
            </a:r>
          </a:p>
          <a:p>
            <a:pPr marL="742950" indent="-742950">
              <a:buAutoNum type="alphaUcParenR"/>
            </a:pPr>
            <a:r>
              <a:rPr lang="en-US" sz="4000" dirty="0" smtClean="0"/>
              <a:t>Describe whether the tasks in a and b are similar to finding the perimeter or the area.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806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142" y="1051643"/>
            <a:ext cx="7184216" cy="46714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A) 5yd + 4yd + 5yd + 4yd = 18yd</a:t>
            </a:r>
          </a:p>
          <a:p>
            <a:pPr marL="0" indent="0">
              <a:buNone/>
            </a:pPr>
            <a:r>
              <a:rPr lang="en-US" sz="4000" dirty="0" smtClean="0"/>
              <a:t>    18yd x 3ft per </a:t>
            </a:r>
            <a:r>
              <a:rPr lang="en-US" sz="4000" dirty="0" smtClean="0"/>
              <a:t>yd</a:t>
            </a:r>
            <a:r>
              <a:rPr lang="en-US" sz="4000" dirty="0" smtClean="0"/>
              <a:t> = 54ft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B) 5yd x 4yd = 20 square yards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C) Part a was perimeter and part b was area.</a:t>
            </a:r>
          </a:p>
          <a:p>
            <a:pPr marL="742950" indent="-742950">
              <a:buAutoNum type="alphaUcParenR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037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71485"/>
            <a:ext cx="6196405" cy="4651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We often refer to the length and width of a rectangle.</a:t>
            </a:r>
          </a:p>
          <a:p>
            <a:pPr marL="0" indent="0">
              <a:buNone/>
            </a:pPr>
            <a:r>
              <a:rPr lang="en-US" sz="4000" dirty="0" smtClean="0"/>
              <a:t>To find the perimeter of a rectangle, we add two lengths and two widths.</a:t>
            </a:r>
          </a:p>
          <a:p>
            <a:pPr marL="0" indent="0">
              <a:buNone/>
            </a:pPr>
            <a:r>
              <a:rPr lang="en-US" sz="4000" dirty="0" smtClean="0"/>
              <a:t>To find the area of a rectangle, we multiply the length and width.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872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71485"/>
            <a:ext cx="6196405" cy="4651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Formula for the Perimeter of a rectangle: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   P = 2l + 2w</a:t>
            </a:r>
          </a:p>
          <a:p>
            <a:pPr marL="0" indent="0">
              <a:buNone/>
            </a:pPr>
            <a:r>
              <a:rPr lang="en-US" sz="4000" dirty="0" smtClean="0"/>
              <a:t>Formula for the Area of a rectangle: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        A = </a:t>
            </a:r>
            <a:r>
              <a:rPr lang="en-US" sz="4000" dirty="0" smtClean="0"/>
              <a:t>lw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9324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26</TotalTime>
  <Words>517</Words>
  <Application>Microsoft Macintosh PowerPoint</Application>
  <PresentationFormat>On-screen Show (4:3)</PresentationFormat>
  <Paragraphs>61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Pushpin</vt:lpstr>
      <vt:lpstr>PowerPoint Presentation</vt:lpstr>
      <vt:lpstr>PowerPoint Presentation</vt:lpstr>
      <vt:lpstr>Lesson 8: Perimeter and Area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8: Perimeter and Area</dc:title>
  <dc:creator>Haley Stenquist</dc:creator>
  <cp:lastModifiedBy>Haley Stenquist</cp:lastModifiedBy>
  <cp:revision>3</cp:revision>
  <dcterms:created xsi:type="dcterms:W3CDTF">2014-08-26T16:31:44Z</dcterms:created>
  <dcterms:modified xsi:type="dcterms:W3CDTF">2014-08-26T16:58:36Z</dcterms:modified>
</cp:coreProperties>
</file>