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18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1/28/16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1/28/16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1/28/16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1/28/16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1/28/16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1/28/16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1/28/16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5643820"/>
          </a:xfrm>
        </p:spPr>
        <p:txBody>
          <a:bodyPr/>
          <a:lstStyle/>
          <a:p>
            <a:r>
              <a:rPr lang="en-US" dirty="0" smtClean="0"/>
              <a:t>Lesson 85:</a:t>
            </a:r>
            <a:br>
              <a:rPr lang="en-US" dirty="0" smtClean="0"/>
            </a:br>
            <a:r>
              <a:rPr lang="en-US" dirty="0" smtClean="0"/>
              <a:t>Systems of Nonlinear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724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Hyperbola: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x – 4y = 4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4x – 2y = 6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879289" y="232060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2                2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99112" y="3004573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2                 2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9005" y="170992"/>
            <a:ext cx="31944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610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It is interesting to note that if the plane is tangent to the cone, the set of points where the plane and the cone would touch would form a straight line; for this reason, the straight line can also be considered to be a conic section.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11089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 nonlinear system of equations is a system in which at least one of the equations is a nonlinear equation. These systems often have more than one solution, because the graphs intersect in more than one point.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45327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736600"/>
            <a:ext cx="5181600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529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To solve systems of nonlinear equations, we use the substitution method and the elimination method just as we have done to solve systems of linear equations.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67621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Solve the system: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x + y = 9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2x – y = 3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660880" y="302900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2            2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569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(0, -3) and (12/5, 9/5)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012929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Solve the system: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BT + 5T = 25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BT – 5T = 15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807429" y="3444267"/>
            <a:ext cx="15311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                 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                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139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B = 20</a:t>
            </a:r>
          </a:p>
          <a:p>
            <a:pPr marL="0" indent="0">
              <a:buNone/>
            </a:pPr>
            <a:r>
              <a:rPr lang="en-US" sz="4000" dirty="0" smtClean="0"/>
              <a:t>T = 1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35042" y="3444267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3539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HW: Lesson 85 #1-30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96306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1832"/>
            <a:ext cx="8229600" cy="59114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We know that the graph of a first-degree polynomial equation in two unknowns is a straight line. Each of the variables in the following equation has an understood exponent of 1, so this equation is a first-degree equation. Also, the equation has two unknowns, thus the equation has a straight line as its graph.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y = 2x – 4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7973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6412"/>
            <a:ext cx="8229600" cy="627784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The following equation is also a first-degree polynomial equation, but it has three unknowns. The graph of this equation is not a line but a plane, because the presence of three unknowns requires that we use three dimensions to picture it. Nonetheless, we still call this equation a linear equation, for we give this name to any first-degree polynomial equation that has two or more unknowns.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     3x – 2y + z = 17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91897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This is the reason that the following equations can be called linear equations even though each has more than three unknowns. </a:t>
            </a:r>
          </a:p>
          <a:p>
            <a:pPr marL="0" indent="0">
              <a:buNone/>
            </a:pPr>
            <a:r>
              <a:rPr lang="en-US" sz="4000" dirty="0" smtClean="0"/>
              <a:t>	   4x + 2y – 3z – 6k = 14</a:t>
            </a:r>
          </a:p>
          <a:p>
            <a:pPr marL="0" indent="0">
              <a:buNone/>
            </a:pPr>
            <a:r>
              <a:rPr lang="en-US" sz="4000" dirty="0" smtClean="0"/>
              <a:t>  3x + 7y – 2z – 6p + 3m – n = 21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24275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9694"/>
            <a:ext cx="8229600" cy="61007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Equations that have variables at least one of whose exponents is not 1, such as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  x + y = 5    or    x + y = 7</a:t>
            </a:r>
          </a:p>
          <a:p>
            <a:pPr marL="0" indent="0">
              <a:buNone/>
            </a:pPr>
            <a:r>
              <a:rPr lang="en-US" sz="4000" dirty="0" smtClean="0"/>
              <a:t>And equations in which some terms are products of variables, such as</a:t>
            </a:r>
          </a:p>
          <a:p>
            <a:pPr marL="0" indent="0">
              <a:buNone/>
            </a:pPr>
            <a:r>
              <a:rPr lang="en-US" sz="4000" dirty="0"/>
              <a:t>	 </a:t>
            </a:r>
            <a:r>
              <a:rPr lang="en-US" sz="4000" dirty="0" smtClean="0"/>
              <a:t>  </a:t>
            </a:r>
            <a:r>
              <a:rPr lang="en-US" sz="4000" dirty="0" smtClean="0"/>
              <a:t>xy</a:t>
            </a:r>
            <a:r>
              <a:rPr lang="en-US" sz="4000" dirty="0" smtClean="0"/>
              <a:t> = 4    and    4x – </a:t>
            </a:r>
            <a:r>
              <a:rPr lang="en-US" sz="4000" dirty="0" smtClean="0"/>
              <a:t>xy</a:t>
            </a:r>
            <a:r>
              <a:rPr lang="en-US" sz="4000" dirty="0" smtClean="0"/>
              <a:t> = 7</a:t>
            </a:r>
          </a:p>
          <a:p>
            <a:pPr marL="0" indent="0">
              <a:buNone/>
            </a:pPr>
            <a:r>
              <a:rPr lang="en-US" sz="4000" dirty="0" smtClean="0"/>
              <a:t>Have graphs that are not straight lines, and thus we call these equations nonlinear equations.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31853" y="1758774"/>
            <a:ext cx="4455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2                                                        2            2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833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59542"/>
            <a:ext cx="8229600" cy="546662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The most important nonlinear figures are called conic sections because they can be formed by a plane cutting a single right circular cone or a double right circular cone. </a:t>
            </a:r>
          </a:p>
          <a:p>
            <a:pPr marL="0" indent="0">
              <a:buNone/>
            </a:pPr>
            <a:r>
              <a:rPr lang="en-US" sz="4000" dirty="0" smtClean="0"/>
              <a:t>The following four figures show how a plane can cut a right circular cone to form conic sections and two typical equations for each section are given.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6920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Circle: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x + y = 6</a:t>
            </a:r>
          </a:p>
          <a:p>
            <a:pPr marL="0" indent="0">
              <a:buNone/>
            </a:pPr>
            <a:r>
              <a:rPr lang="en-US" sz="4000" dirty="0" smtClean="0"/>
              <a:t> 2x + 2y = 15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6540" y="2339773"/>
            <a:ext cx="6017807" cy="39303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06015" y="2339773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2              2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50262" y="2955719"/>
            <a:ext cx="1511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2                   2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411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Ellipse: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2x + 3y = 17</a:t>
            </a:r>
          </a:p>
          <a:p>
            <a:pPr marL="0" indent="0">
              <a:buNone/>
            </a:pPr>
            <a:r>
              <a:rPr lang="en-US" sz="4000" dirty="0" smtClean="0"/>
              <a:t> x + 5y = 5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050263" y="2296179"/>
            <a:ext cx="1511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2                   2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0441" y="2980145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2                  2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5568" y="2197099"/>
            <a:ext cx="6155026" cy="4622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393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Parabola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y = x – 10x + 23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y = 3x - 5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709729" y="227175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16797" y="302900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6979" y="1727200"/>
            <a:ext cx="5688171" cy="4746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2077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36</TotalTime>
  <Words>485</Words>
  <Application>Microsoft Macintosh PowerPoint</Application>
  <PresentationFormat>On-screen Show (4:3)</PresentationFormat>
  <Paragraphs>59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Executive</vt:lpstr>
      <vt:lpstr>Lesson 85: Systems of Nonlinear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85: Systems of Nonlinear Equations</dc:title>
  <dc:creator>Haley</dc:creator>
  <cp:lastModifiedBy>Haley</cp:lastModifiedBy>
  <cp:revision>4</cp:revision>
  <dcterms:created xsi:type="dcterms:W3CDTF">2016-01-28T18:56:26Z</dcterms:created>
  <dcterms:modified xsi:type="dcterms:W3CDTF">2016-01-28T19:32:53Z</dcterms:modified>
</cp:coreProperties>
</file>