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71" r:id="rId2"/>
    <p:sldId id="27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76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February 26, 15</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February 26, 15</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February 26, 15</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February 26, 15</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February 26, 15</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February 26, 15</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February 26, 15</a:t>
            </a:fld>
            <a:endParaRPr lang="en-US" dirty="0"/>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February 26, 15</a:t>
            </a:fld>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February 26, 15</a:t>
            </a:fld>
            <a:endParaRPr lang="en-US" dirty="0"/>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February 26, 15</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February 26, 15</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February 26, 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Bell Work:</a:t>
            </a:r>
          </a:p>
          <a:p>
            <a:pPr marL="0" indent="0">
              <a:buNone/>
            </a:pPr>
            <a:r>
              <a:rPr lang="en-US" sz="4000" dirty="0" smtClean="0"/>
              <a:t>Gerry’s drawer has two black socks and four blue socks. If he selects two socks without looking, what is the probability they are both black?</a:t>
            </a:r>
            <a:endParaRPr lang="en-US" sz="4000" dirty="0"/>
          </a:p>
        </p:txBody>
      </p:sp>
    </p:spTree>
    <p:extLst>
      <p:ext uri="{BB962C8B-B14F-4D97-AF65-F5344CB8AC3E}">
        <p14:creationId xmlns:p14="http://schemas.microsoft.com/office/powerpoint/2010/main" val="3568311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2/3 x 5/6 x 12.60</a:t>
            </a:r>
          </a:p>
          <a:p>
            <a:pPr marL="0" indent="0">
              <a:buNone/>
            </a:pPr>
            <a:r>
              <a:rPr lang="en-US" sz="4000" dirty="0" smtClean="0"/>
              <a:t>= $7.00</a:t>
            </a:r>
            <a:endParaRPr lang="en-US" sz="4000" dirty="0"/>
          </a:p>
        </p:txBody>
      </p:sp>
    </p:spTree>
    <p:extLst>
      <p:ext uri="{BB962C8B-B14F-4D97-AF65-F5344CB8AC3E}">
        <p14:creationId xmlns:p14="http://schemas.microsoft.com/office/powerpoint/2010/main" val="2504192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069"/>
            <a:ext cx="8229600" cy="5800931"/>
          </a:xfrm>
        </p:spPr>
        <p:txBody>
          <a:bodyPr>
            <a:normAutofit fontScale="77500" lnSpcReduction="20000"/>
          </a:bodyPr>
          <a:lstStyle/>
          <a:p>
            <a:pPr marL="0" indent="0">
              <a:buNone/>
            </a:pPr>
            <a:r>
              <a:rPr lang="en-US" sz="4000" dirty="0" smtClean="0"/>
              <a:t>Example:</a:t>
            </a:r>
          </a:p>
          <a:p>
            <a:pPr marL="0" indent="0">
              <a:buNone/>
            </a:pPr>
            <a:r>
              <a:rPr lang="en-US" sz="4000" dirty="0" smtClean="0"/>
              <a:t>In a public opinion survey, 180 of the 280 women surveyed agree or strongly agree with the mayor, while 150 of the 275 men surveyed agree or strongly agree with the mayor. Which choice listed below is the most appropriate way to describe the results of the survey?</a:t>
            </a:r>
          </a:p>
          <a:p>
            <a:pPr marL="742950" indent="-742950">
              <a:buAutoNum type="alphaLcParenR"/>
            </a:pPr>
            <a:r>
              <a:rPr lang="en-US" sz="4000" dirty="0" smtClean="0"/>
              <a:t>9/14 of the women and 6/11 of the men agree with the mayor.</a:t>
            </a:r>
          </a:p>
          <a:p>
            <a:pPr marL="742950" indent="-742950">
              <a:buAutoNum type="alphaLcParenR"/>
            </a:pPr>
            <a:r>
              <a:rPr lang="en-US" sz="4000" dirty="0" smtClean="0"/>
              <a:t>0.643 of the women and 0.545 of the men agree with the mayor.</a:t>
            </a:r>
          </a:p>
          <a:p>
            <a:pPr marL="742950" indent="-742950">
              <a:buAutoNum type="alphaLcParenR"/>
            </a:pPr>
            <a:r>
              <a:rPr lang="en-US" sz="4000" dirty="0" smtClean="0"/>
              <a:t>64% of the women and 55% of the men agree with the mayor. </a:t>
            </a:r>
          </a:p>
          <a:p>
            <a:pPr marL="0" indent="0">
              <a:buNone/>
            </a:pPr>
            <a:endParaRPr lang="en-US" sz="4000" dirty="0"/>
          </a:p>
        </p:txBody>
      </p:sp>
    </p:spTree>
    <p:extLst>
      <p:ext uri="{BB962C8B-B14F-4D97-AF65-F5344CB8AC3E}">
        <p14:creationId xmlns:p14="http://schemas.microsoft.com/office/powerpoint/2010/main" val="2729938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Choice C expresses the comparison to the nearest percent. The numbers are easy to compare and understand. </a:t>
            </a:r>
            <a:endParaRPr lang="en-US" sz="4000" dirty="0"/>
          </a:p>
        </p:txBody>
      </p:sp>
    </p:spTree>
    <p:extLst>
      <p:ext uri="{BB962C8B-B14F-4D97-AF65-F5344CB8AC3E}">
        <p14:creationId xmlns:p14="http://schemas.microsoft.com/office/powerpoint/2010/main" val="968991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To find 80% of $21.50, would you convert 80% to a fraction or a decimal? Why?</a:t>
            </a:r>
            <a:endParaRPr lang="en-US" sz="4000" dirty="0"/>
          </a:p>
        </p:txBody>
      </p:sp>
    </p:spTree>
    <p:extLst>
      <p:ext uri="{BB962C8B-B14F-4D97-AF65-F5344CB8AC3E}">
        <p14:creationId xmlns:p14="http://schemas.microsoft.com/office/powerpoint/2010/main" val="1065428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Decimal because it is easier to multiply 21.50 by 0.8 than by 4/5. </a:t>
            </a:r>
            <a:endParaRPr lang="en-US" sz="4000" dirty="0"/>
          </a:p>
        </p:txBody>
      </p:sp>
    </p:spTree>
    <p:extLst>
      <p:ext uri="{BB962C8B-B14F-4D97-AF65-F5344CB8AC3E}">
        <p14:creationId xmlns:p14="http://schemas.microsoft.com/office/powerpoint/2010/main" val="1558622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Practice:</a:t>
            </a:r>
          </a:p>
          <a:p>
            <a:pPr marL="0" indent="0">
              <a:buNone/>
            </a:pPr>
            <a:r>
              <a:rPr lang="en-US" sz="4000" dirty="0" smtClean="0"/>
              <a:t>To find 25% of $24, would you convert 25% to a fraction or a decimal? Why?</a:t>
            </a:r>
            <a:endParaRPr lang="en-US" sz="4000" dirty="0"/>
          </a:p>
        </p:txBody>
      </p:sp>
    </p:spTree>
    <p:extLst>
      <p:ext uri="{BB962C8B-B14F-4D97-AF65-F5344CB8AC3E}">
        <p14:creationId xmlns:p14="http://schemas.microsoft.com/office/powerpoint/2010/main" val="2299955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Fraction because we can mentally find ¼ of $24. </a:t>
            </a:r>
            <a:endParaRPr lang="en-US" sz="4000" dirty="0"/>
          </a:p>
        </p:txBody>
      </p:sp>
    </p:spTree>
    <p:extLst>
      <p:ext uri="{BB962C8B-B14F-4D97-AF65-F5344CB8AC3E}">
        <p14:creationId xmlns:p14="http://schemas.microsoft.com/office/powerpoint/2010/main" val="3649814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HW: Lesson 84 #1-25</a:t>
            </a:r>
            <a:endParaRPr lang="en-US" sz="4000" dirty="0"/>
          </a:p>
        </p:txBody>
      </p:sp>
    </p:spTree>
    <p:extLst>
      <p:ext uri="{BB962C8B-B14F-4D97-AF65-F5344CB8AC3E}">
        <p14:creationId xmlns:p14="http://schemas.microsoft.com/office/powerpoint/2010/main" val="1505617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1/3 x 1/5 = 1/15</a:t>
            </a:r>
            <a:endParaRPr lang="en-US" sz="4000" dirty="0"/>
          </a:p>
        </p:txBody>
      </p:sp>
    </p:spTree>
    <p:extLst>
      <p:ext uri="{BB962C8B-B14F-4D97-AF65-F5344CB8AC3E}">
        <p14:creationId xmlns:p14="http://schemas.microsoft.com/office/powerpoint/2010/main" val="421224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Lesson 84: </a:t>
            </a:r>
            <a:br>
              <a:rPr lang="en-US" sz="4400" dirty="0" smtClean="0"/>
            </a:br>
            <a:r>
              <a:rPr lang="en-US" sz="4400" dirty="0" smtClean="0"/>
              <a:t>Selecting an appropriate rational number</a:t>
            </a:r>
            <a:endParaRPr lang="en-US" sz="4400" dirty="0"/>
          </a:p>
        </p:txBody>
      </p:sp>
    </p:spTree>
    <p:extLst>
      <p:ext uri="{BB962C8B-B14F-4D97-AF65-F5344CB8AC3E}">
        <p14:creationId xmlns:p14="http://schemas.microsoft.com/office/powerpoint/2010/main" val="2104775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Consider how you would calculate the answers to these two questions.</a:t>
            </a:r>
          </a:p>
          <a:p>
            <a:r>
              <a:rPr lang="en-US" sz="4000" dirty="0" smtClean="0"/>
              <a:t>The tax rate is 7%. How much money is 7% of $12.60?</a:t>
            </a:r>
          </a:p>
          <a:p>
            <a:r>
              <a:rPr lang="en-US" sz="4000" dirty="0" smtClean="0"/>
              <a:t>The discount is 33 1/3%. How much money is 33 1/3% of $12.60?</a:t>
            </a:r>
            <a:endParaRPr lang="en-US" sz="4000" dirty="0"/>
          </a:p>
        </p:txBody>
      </p:sp>
    </p:spTree>
    <p:extLst>
      <p:ext uri="{BB962C8B-B14F-4D97-AF65-F5344CB8AC3E}">
        <p14:creationId xmlns:p14="http://schemas.microsoft.com/office/powerpoint/2010/main" val="333931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To find the percent of a number, we usually convert the percent to a decimal or fraction before we multiply. Sometimes we choose to use the decimal form and sometimes we choose to use the fraction form. The better choice depends upon the situation. </a:t>
            </a:r>
            <a:endParaRPr lang="en-US" sz="4000" dirty="0"/>
          </a:p>
        </p:txBody>
      </p:sp>
    </p:spTree>
    <p:extLst>
      <p:ext uri="{BB962C8B-B14F-4D97-AF65-F5344CB8AC3E}">
        <p14:creationId xmlns:p14="http://schemas.microsoft.com/office/powerpoint/2010/main" val="3970963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To answer the two equations before, many people would convert 7% to a decimal because it is relatively easy to multiply by 0.07. since 33 ½% is a repeating decimal, many people would convert it to the fraction 1/3 to perform the calculation. </a:t>
            </a:r>
            <a:endParaRPr lang="en-US" sz="4000" dirty="0"/>
          </a:p>
        </p:txBody>
      </p:sp>
    </p:spTree>
    <p:extLst>
      <p:ext uri="{BB962C8B-B14F-4D97-AF65-F5344CB8AC3E}">
        <p14:creationId xmlns:p14="http://schemas.microsoft.com/office/powerpoint/2010/main" val="1818761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How much is 40% of ½ of $12.60?</a:t>
            </a:r>
            <a:endParaRPr lang="en-US" sz="4000" dirty="0"/>
          </a:p>
        </p:txBody>
      </p:sp>
    </p:spTree>
    <p:extLst>
      <p:ext uri="{BB962C8B-B14F-4D97-AF65-F5344CB8AC3E}">
        <p14:creationId xmlns:p14="http://schemas.microsoft.com/office/powerpoint/2010/main" val="2144734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0.4 x 0.5 x $12.60</a:t>
            </a:r>
          </a:p>
          <a:p>
            <a:pPr marL="0" indent="0">
              <a:buNone/>
            </a:pPr>
            <a:r>
              <a:rPr lang="en-US" sz="4000" dirty="0" smtClean="0"/>
              <a:t>= $2.52</a:t>
            </a:r>
            <a:endParaRPr lang="en-US" sz="4000" dirty="0"/>
          </a:p>
        </p:txBody>
      </p:sp>
    </p:spTree>
    <p:extLst>
      <p:ext uri="{BB962C8B-B14F-4D97-AF65-F5344CB8AC3E}">
        <p14:creationId xmlns:p14="http://schemas.microsoft.com/office/powerpoint/2010/main" val="657132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How much is 66 2/3% of 5/6 of $12.60?</a:t>
            </a:r>
            <a:endParaRPr lang="en-US" sz="4000" dirty="0"/>
          </a:p>
        </p:txBody>
      </p:sp>
    </p:spTree>
    <p:extLst>
      <p:ext uri="{BB962C8B-B14F-4D97-AF65-F5344CB8AC3E}">
        <p14:creationId xmlns:p14="http://schemas.microsoft.com/office/powerpoint/2010/main" val="20980105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82</TotalTime>
  <Words>463</Words>
  <Application>Microsoft Macintosh PowerPoint</Application>
  <PresentationFormat>On-screen Show (4:3)</PresentationFormat>
  <Paragraphs>36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PowerPoint Presentation</vt:lpstr>
      <vt:lpstr>PowerPoint Presentation</vt:lpstr>
      <vt:lpstr>Lesson 84:  Selecting an appropriate rational number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84:  Selecting an appropriate rational number</dc:title>
  <dc:creator>Haley Stenquist</dc:creator>
  <cp:lastModifiedBy>Haley Stenquist</cp:lastModifiedBy>
  <cp:revision>6</cp:revision>
  <dcterms:created xsi:type="dcterms:W3CDTF">2015-02-26T20:47:03Z</dcterms:created>
  <dcterms:modified xsi:type="dcterms:W3CDTF">2015-02-26T22:09:37Z</dcterms:modified>
</cp:coreProperties>
</file>