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20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1/25/16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1/25/16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1/25/16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1/25/16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82: Algebraic Simplifications</a:t>
            </a:r>
            <a:endParaRPr lang="en-US" dirty="0"/>
          </a:p>
        </p:txBody>
      </p:sp>
    </p:spTree>
    <p:extLst>
      <p:ext uri="{BB962C8B-B14F-4D97-AF65-F5344CB8AC3E}">
        <p14:creationId xmlns:p14="http://schemas.microsoft.com/office/powerpoint/2010/main" val="1753251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24618"/>
            <a:ext cx="7313613" cy="5266582"/>
          </a:xfrm>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a:t>
            </a:r>
            <a:r>
              <a:rPr lang="en-US" sz="4000" u="sng" dirty="0" smtClean="0"/>
              <a:t>        b          </a:t>
            </a:r>
            <a:r>
              <a:rPr lang="en-US" sz="4000" dirty="0" smtClean="0"/>
              <a:t> </a:t>
            </a:r>
          </a:p>
          <a:p>
            <a:pPr marL="0" indent="0">
              <a:buNone/>
            </a:pPr>
            <a:r>
              <a:rPr lang="en-US" sz="4000" dirty="0"/>
              <a:t>	</a:t>
            </a:r>
            <a:r>
              <a:rPr lang="en-US" sz="4000" dirty="0" smtClean="0"/>
              <a:t>		  a + </a:t>
            </a:r>
            <a:r>
              <a:rPr lang="en-US" sz="4000" u="sng" dirty="0" smtClean="0"/>
              <a:t>    c    </a:t>
            </a:r>
            <a:r>
              <a:rPr lang="en-US" sz="4000" dirty="0" smtClean="0"/>
              <a:t> </a:t>
            </a:r>
          </a:p>
          <a:p>
            <a:pPr marL="0" indent="0">
              <a:buNone/>
            </a:pPr>
            <a:r>
              <a:rPr lang="en-US" sz="4000" dirty="0"/>
              <a:t>	</a:t>
            </a:r>
            <a:r>
              <a:rPr lang="en-US" sz="4000" dirty="0" smtClean="0"/>
              <a:t>			 x + </a:t>
            </a:r>
            <a:r>
              <a:rPr lang="en-US" sz="4000" u="sng" dirty="0" smtClean="0"/>
              <a:t> 1 </a:t>
            </a:r>
            <a:r>
              <a:rPr lang="en-US" sz="4000" dirty="0" smtClean="0"/>
              <a:t> </a:t>
            </a:r>
          </a:p>
          <a:p>
            <a:pPr marL="0" indent="0">
              <a:buNone/>
            </a:pPr>
            <a:r>
              <a:rPr lang="en-US" sz="4000" dirty="0"/>
              <a:t>	</a:t>
            </a:r>
            <a:r>
              <a:rPr lang="en-US" sz="4000" dirty="0" smtClean="0"/>
              <a:t>				 y</a:t>
            </a:r>
            <a:endParaRPr lang="en-US" sz="4000" dirty="0"/>
          </a:p>
        </p:txBody>
      </p:sp>
    </p:spTree>
    <p:extLst>
      <p:ext uri="{BB962C8B-B14F-4D97-AF65-F5344CB8AC3E}">
        <p14:creationId xmlns:p14="http://schemas.microsoft.com/office/powerpoint/2010/main" val="2810340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  b(</a:t>
            </a:r>
            <a:r>
              <a:rPr lang="en-US" sz="4000" u="sng" dirty="0" smtClean="0"/>
              <a:t>xy</a:t>
            </a:r>
            <a:r>
              <a:rPr lang="en-US" sz="4000" u="sng" dirty="0" smtClean="0"/>
              <a:t> + 1)   </a:t>
            </a:r>
            <a:r>
              <a:rPr lang="en-US" sz="4000" dirty="0" smtClean="0"/>
              <a:t> </a:t>
            </a:r>
          </a:p>
          <a:p>
            <a:pPr marL="0" indent="0">
              <a:buNone/>
            </a:pPr>
            <a:r>
              <a:rPr lang="en-US" sz="4000" dirty="0" smtClean="0"/>
              <a:t> </a:t>
            </a:r>
            <a:r>
              <a:rPr lang="en-US" sz="4000" dirty="0" smtClean="0"/>
              <a:t>axy</a:t>
            </a:r>
            <a:r>
              <a:rPr lang="en-US" sz="4000" dirty="0" smtClean="0"/>
              <a:t> + a + cy</a:t>
            </a:r>
            <a:endParaRPr lang="en-US" sz="4000" dirty="0"/>
          </a:p>
        </p:txBody>
      </p:sp>
    </p:spTree>
    <p:extLst>
      <p:ext uri="{BB962C8B-B14F-4D97-AF65-F5344CB8AC3E}">
        <p14:creationId xmlns:p14="http://schemas.microsoft.com/office/powerpoint/2010/main" val="3422588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82 #1-30</a:t>
            </a:r>
            <a:endParaRPr lang="en-US" sz="4000" dirty="0"/>
          </a:p>
        </p:txBody>
      </p:sp>
    </p:spTree>
    <p:extLst>
      <p:ext uri="{BB962C8B-B14F-4D97-AF65-F5344CB8AC3E}">
        <p14:creationId xmlns:p14="http://schemas.microsoft.com/office/powerpoint/2010/main" val="91488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There are three rules of algebra that stand above all the rest. Two of the rules cannot be used unless an equals sign is present, for these rules apply only to equations. </a:t>
            </a:r>
            <a:endParaRPr lang="en-US" sz="4000" dirty="0"/>
          </a:p>
        </p:txBody>
      </p:sp>
    </p:spTree>
    <p:extLst>
      <p:ext uri="{BB962C8B-B14F-4D97-AF65-F5344CB8AC3E}">
        <p14:creationId xmlns:p14="http://schemas.microsoft.com/office/powerpoint/2010/main" val="35402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42950" indent="-742950">
              <a:buAutoNum type="arabicPeriod"/>
            </a:pPr>
            <a:r>
              <a:rPr lang="en-US" sz="4000" dirty="0" smtClean="0"/>
              <a:t>The same quantity can be added to both sides of an equation without changing the answer(s) to the equation.</a:t>
            </a:r>
          </a:p>
          <a:p>
            <a:pPr marL="0" indent="0">
              <a:buNone/>
            </a:pPr>
            <a:r>
              <a:rPr lang="en-US" sz="4000" dirty="0" smtClean="0"/>
              <a:t>Give me an example.</a:t>
            </a:r>
          </a:p>
        </p:txBody>
      </p:sp>
    </p:spTree>
    <p:extLst>
      <p:ext uri="{BB962C8B-B14F-4D97-AF65-F5344CB8AC3E}">
        <p14:creationId xmlns:p14="http://schemas.microsoft.com/office/powerpoint/2010/main" val="237700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2. Every term on both sides of an equation can be multiplied by the same quantity (except zero) without changing the answer(s) to the equation.</a:t>
            </a:r>
          </a:p>
          <a:p>
            <a:pPr marL="0" indent="0">
              <a:buNone/>
            </a:pPr>
            <a:r>
              <a:rPr lang="en-US" sz="4000" dirty="0" smtClean="0"/>
              <a:t>Give me an example.</a:t>
            </a:r>
            <a:endParaRPr lang="en-US" sz="4000" dirty="0"/>
          </a:p>
        </p:txBody>
      </p:sp>
    </p:spTree>
    <p:extLst>
      <p:ext uri="{BB962C8B-B14F-4D97-AF65-F5344CB8AC3E}">
        <p14:creationId xmlns:p14="http://schemas.microsoft.com/office/powerpoint/2010/main" val="1228766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The third rule can be used on the individual terms of an equation and can also be used on expressions that are not terms of an equation. With few exceptions, if no equals sign is present, this rule is the only rule that can be used. </a:t>
            </a:r>
            <a:endParaRPr lang="en-US" sz="4000" dirty="0"/>
          </a:p>
        </p:txBody>
      </p:sp>
    </p:spTree>
    <p:extLst>
      <p:ext uri="{BB962C8B-B14F-4D97-AF65-F5344CB8AC3E}">
        <p14:creationId xmlns:p14="http://schemas.microsoft.com/office/powerpoint/2010/main" val="61453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3. The denominator and the numerator of an algebraic expression can be multiplied by the same quantity (except zero) without changing the value of the expression. We call this rule the denominator-numerator rule. </a:t>
            </a:r>
            <a:endParaRPr lang="en-US" sz="4000" dirty="0"/>
          </a:p>
        </p:txBody>
      </p:sp>
    </p:spTree>
    <p:extLst>
      <p:ext uri="{BB962C8B-B14F-4D97-AF65-F5344CB8AC3E}">
        <p14:creationId xmlns:p14="http://schemas.microsoft.com/office/powerpoint/2010/main" val="323562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In this lesson we will discuss the repeated use of the denominator-numerator rule to simplify expressions that are just a little more complicated. </a:t>
            </a:r>
            <a:endParaRPr lang="en-US" sz="4000" dirty="0"/>
          </a:p>
        </p:txBody>
      </p:sp>
    </p:spTree>
    <p:extLst>
      <p:ext uri="{BB962C8B-B14F-4D97-AF65-F5344CB8AC3E}">
        <p14:creationId xmlns:p14="http://schemas.microsoft.com/office/powerpoint/2010/main" val="377765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9841"/>
            <a:ext cx="7313613" cy="5605129"/>
          </a:xfrm>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a:t>
            </a:r>
            <a:r>
              <a:rPr lang="en-US" sz="4000" u="sng" dirty="0" smtClean="0"/>
              <a:t>        a           </a:t>
            </a:r>
            <a:r>
              <a:rPr lang="en-US" sz="4000" dirty="0" smtClean="0"/>
              <a:t> </a:t>
            </a:r>
          </a:p>
          <a:p>
            <a:pPr marL="0" indent="0">
              <a:buNone/>
            </a:pPr>
            <a:r>
              <a:rPr lang="en-US" sz="4000" dirty="0"/>
              <a:t>	</a:t>
            </a:r>
            <a:r>
              <a:rPr lang="en-US" sz="4000" dirty="0" smtClean="0"/>
              <a:t>		  1 + </a:t>
            </a:r>
            <a:r>
              <a:rPr lang="en-US" sz="4000" u="sng" dirty="0" smtClean="0"/>
              <a:t>    a    </a:t>
            </a:r>
            <a:r>
              <a:rPr lang="en-US" sz="4000" dirty="0" smtClean="0"/>
              <a:t> </a:t>
            </a:r>
          </a:p>
          <a:p>
            <a:pPr marL="0" indent="0">
              <a:buNone/>
            </a:pPr>
            <a:r>
              <a:rPr lang="en-US" sz="4000" dirty="0"/>
              <a:t>	</a:t>
            </a:r>
            <a:r>
              <a:rPr lang="en-US" sz="4000" dirty="0" smtClean="0"/>
              <a:t>			  1 + </a:t>
            </a:r>
            <a:r>
              <a:rPr lang="en-US" sz="4000" u="sng" dirty="0" smtClean="0"/>
              <a:t> 1 </a:t>
            </a:r>
            <a:r>
              <a:rPr lang="en-US" sz="4000" dirty="0" smtClean="0"/>
              <a:t> </a:t>
            </a:r>
          </a:p>
          <a:p>
            <a:pPr marL="0" indent="0">
              <a:buNone/>
            </a:pPr>
            <a:r>
              <a:rPr lang="en-US" sz="4000" dirty="0"/>
              <a:t>	</a:t>
            </a:r>
            <a:r>
              <a:rPr lang="en-US" sz="4000" dirty="0" smtClean="0"/>
              <a:t>				  x</a:t>
            </a:r>
            <a:endParaRPr lang="en-US" sz="4000" dirty="0"/>
          </a:p>
        </p:txBody>
      </p:sp>
    </p:spTree>
    <p:extLst>
      <p:ext uri="{BB962C8B-B14F-4D97-AF65-F5344CB8AC3E}">
        <p14:creationId xmlns:p14="http://schemas.microsoft.com/office/powerpoint/2010/main" val="8165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 a(x + 1)  </a:t>
            </a:r>
            <a:r>
              <a:rPr lang="en-US" sz="4000" dirty="0" smtClean="0"/>
              <a:t> </a:t>
            </a:r>
          </a:p>
          <a:p>
            <a:pPr marL="0" indent="0">
              <a:buNone/>
            </a:pPr>
            <a:r>
              <a:rPr lang="en-US" sz="4000" dirty="0"/>
              <a:t> </a:t>
            </a:r>
            <a:r>
              <a:rPr lang="en-US" sz="4000" dirty="0" smtClean="0"/>
              <a:t>x + 1 + </a:t>
            </a:r>
            <a:r>
              <a:rPr lang="en-US" sz="4000" dirty="0" smtClean="0"/>
              <a:t>xa</a:t>
            </a:r>
            <a:endParaRPr lang="en-US" sz="4000" dirty="0"/>
          </a:p>
        </p:txBody>
      </p:sp>
    </p:spTree>
    <p:extLst>
      <p:ext uri="{BB962C8B-B14F-4D97-AF65-F5344CB8AC3E}">
        <p14:creationId xmlns:p14="http://schemas.microsoft.com/office/powerpoint/2010/main" val="190958973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8</TotalTime>
  <Words>264</Words>
  <Application>Microsoft Macintosh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Inkwell</vt:lpstr>
      <vt:lpstr>Lesson 82: Algebraic Simplifications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82: Algebraic Simplifications</dc:title>
  <dc:creator>Haley</dc:creator>
  <cp:lastModifiedBy>Haley</cp:lastModifiedBy>
  <cp:revision>1</cp:revision>
  <dcterms:created xsi:type="dcterms:W3CDTF">2016-01-25T22:25:18Z</dcterms:created>
  <dcterms:modified xsi:type="dcterms:W3CDTF">2016-01-25T22:33:27Z</dcterms:modified>
</cp:coreProperties>
</file>