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Bell Work:</a:t>
            </a:r>
          </a:p>
          <a:p>
            <a:pPr marL="0" indent="0">
              <a:buNone/>
            </a:pPr>
            <a:r>
              <a:rPr lang="en-US" sz="4000" dirty="0" smtClean="0"/>
              <a:t>Solve and graph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5k – 2k &gt; -9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77437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√(42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24)</a:t>
            </a:r>
          </a:p>
          <a:p>
            <a:pPr marL="0" indent="0">
              <a:buNone/>
            </a:pPr>
            <a:r>
              <a:rPr lang="en-US" sz="4000" dirty="0" smtClean="0"/>
              <a:t>√(2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 smtClean="0">
                <a:sym typeface="Wingdings"/>
              </a:rPr>
              <a:t>3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 smtClean="0">
                <a:sym typeface="Wingdings"/>
              </a:rPr>
              <a:t>7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 smtClean="0">
                <a:sym typeface="Wingdings"/>
              </a:rPr>
              <a:t>2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 smtClean="0">
                <a:sym typeface="Wingdings"/>
              </a:rPr>
              <a:t>2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 smtClean="0">
                <a:sym typeface="Wingdings"/>
              </a:rPr>
              <a:t>2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 smtClean="0">
                <a:sym typeface="Wingdings"/>
              </a:rPr>
              <a:t>3)</a:t>
            </a:r>
          </a:p>
          <a:p>
            <a:pPr marL="0" indent="0">
              <a:buNone/>
            </a:pPr>
            <a:r>
              <a:rPr lang="en-US" sz="4000" dirty="0" smtClean="0">
                <a:sym typeface="Wingdings"/>
              </a:rPr>
              <a:t>= 2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 smtClean="0">
                <a:sym typeface="Wingdings"/>
              </a:rPr>
              <a:t>2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 smtClean="0">
                <a:sym typeface="Wingdings"/>
              </a:rPr>
              <a:t>3√7</a:t>
            </a:r>
          </a:p>
          <a:p>
            <a:pPr marL="0" indent="0">
              <a:buNone/>
            </a:pPr>
            <a:r>
              <a:rPr lang="en-US" sz="4000" dirty="0" smtClean="0">
                <a:sym typeface="Wingdings"/>
              </a:rPr>
              <a:t>= 12√7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69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Practice:</a:t>
            </a:r>
          </a:p>
          <a:p>
            <a:pPr marL="0" indent="0">
              <a:buNone/>
            </a:pPr>
            <a:r>
              <a:rPr lang="en-US" sz="4000" dirty="0" smtClean="0"/>
              <a:t>Simplify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3√6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√15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71756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3√(6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15)</a:t>
            </a:r>
          </a:p>
          <a:p>
            <a:pPr marL="0" indent="0">
              <a:buNone/>
            </a:pPr>
            <a:r>
              <a:rPr lang="en-US" sz="4000" dirty="0" smtClean="0">
                <a:sym typeface="Wingdings"/>
              </a:rPr>
              <a:t>3√(2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 smtClean="0">
                <a:sym typeface="Wingdings"/>
              </a:rPr>
              <a:t>3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 smtClean="0">
                <a:sym typeface="Wingdings"/>
              </a:rPr>
              <a:t>3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 smtClean="0">
                <a:sym typeface="Wingdings"/>
              </a:rPr>
              <a:t>5)</a:t>
            </a:r>
          </a:p>
          <a:p>
            <a:pPr marL="0" indent="0">
              <a:buNone/>
            </a:pPr>
            <a:r>
              <a:rPr lang="en-US" sz="4000" dirty="0" smtClean="0">
                <a:sym typeface="Wingdings"/>
              </a:rPr>
              <a:t>= 9√10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2013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HW: Lesson 78 #1-25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8204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k &gt; -3 </a:t>
            </a:r>
          </a:p>
        </p:txBody>
      </p:sp>
    </p:spTree>
    <p:extLst>
      <p:ext uri="{BB962C8B-B14F-4D97-AF65-F5344CB8AC3E}">
        <p14:creationId xmlns:p14="http://schemas.microsoft.com/office/powerpoint/2010/main" val="2935243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2532413"/>
          </a:xfrm>
        </p:spPr>
        <p:txBody>
          <a:bodyPr/>
          <a:lstStyle/>
          <a:p>
            <a:r>
              <a:rPr lang="en-US" dirty="0" smtClean="0"/>
              <a:t>Lesson 78:</a:t>
            </a:r>
            <a:br>
              <a:rPr lang="en-US" dirty="0" smtClean="0"/>
            </a:br>
            <a:r>
              <a:rPr lang="en-US" dirty="0" smtClean="0"/>
              <a:t>Products of Square Roots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59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25356"/>
            <a:ext cx="8042276" cy="6330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Recall the product property of square roots: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√</a:t>
            </a:r>
            <a:r>
              <a:rPr lang="en-US" sz="4000" dirty="0" smtClean="0"/>
              <a:t>ab</a:t>
            </a:r>
            <a:r>
              <a:rPr lang="en-US" sz="4000" dirty="0" smtClean="0"/>
              <a:t> = √</a:t>
            </a:r>
            <a:r>
              <a:rPr lang="en-US" sz="4000" dirty="0" smtClean="0"/>
              <a:t>a√b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>
                <a:sym typeface="Wingdings"/>
              </a:rPr>
              <a:t>In this lesson we will practice multiplying square roots.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35648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Solve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          	 √18√8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372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3√2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2√2</a:t>
            </a:r>
          </a:p>
          <a:p>
            <a:pPr marL="0" indent="0">
              <a:buNone/>
            </a:pPr>
            <a:r>
              <a:rPr lang="en-US" sz="4000" dirty="0" smtClean="0">
                <a:sym typeface="Wingdings"/>
              </a:rPr>
              <a:t>6√4</a:t>
            </a:r>
          </a:p>
          <a:p>
            <a:pPr marL="0" indent="0">
              <a:buNone/>
            </a:pPr>
            <a:r>
              <a:rPr lang="en-US" sz="4000" dirty="0" smtClean="0">
                <a:sym typeface="Wingdings"/>
              </a:rPr>
              <a:t>= 6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2</a:t>
            </a:r>
          </a:p>
          <a:p>
            <a:pPr marL="0" indent="0">
              <a:buNone/>
            </a:pPr>
            <a:r>
              <a:rPr lang="en-US" sz="4000" dirty="0" smtClean="0">
                <a:sym typeface="Wingdings"/>
              </a:rPr>
              <a:t>= 12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33989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Practice:</a:t>
            </a:r>
          </a:p>
          <a:p>
            <a:pPr marL="0" indent="0">
              <a:buNone/>
            </a:pPr>
            <a:r>
              <a:rPr lang="en-US" sz="4000" dirty="0" smtClean="0"/>
              <a:t>Simplify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√3√12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9422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√36</a:t>
            </a:r>
          </a:p>
          <a:p>
            <a:pPr marL="0" indent="0">
              <a:buNone/>
            </a:pPr>
            <a:r>
              <a:rPr lang="en-US" sz="4000" dirty="0" smtClean="0"/>
              <a:t>= 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2669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Practice:</a:t>
            </a:r>
          </a:p>
          <a:p>
            <a:pPr marL="0" indent="0">
              <a:buNone/>
            </a:pPr>
            <a:r>
              <a:rPr lang="en-US" sz="4000" dirty="0" smtClean="0"/>
              <a:t>Simplify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√42√24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404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86</TotalTime>
  <Words>128</Words>
  <Application>Microsoft Macintosh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PowerPoint Presentation</vt:lpstr>
      <vt:lpstr>PowerPoint Presentation</vt:lpstr>
      <vt:lpstr>Lesson 78: Products of Square Roots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78: Products of Square Roots</dc:title>
  <dc:creator>Haley Stenquist</dc:creator>
  <cp:lastModifiedBy>Haley Stenquist</cp:lastModifiedBy>
  <cp:revision>5</cp:revision>
  <dcterms:created xsi:type="dcterms:W3CDTF">2015-02-10T15:56:54Z</dcterms:created>
  <dcterms:modified xsi:type="dcterms:W3CDTF">2015-02-10T17:23:14Z</dcterms:modified>
</cp:coreProperties>
</file>