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73:</a:t>
            </a:r>
            <a:br>
              <a:rPr lang="en-US" dirty="0" smtClean="0"/>
            </a:br>
            <a:r>
              <a:rPr lang="en-US" dirty="0" smtClean="0"/>
              <a:t>More on Radical Denominators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7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2976"/>
            <a:ext cx="8229600" cy="56131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In Lesson 67 we learned to eliminate the radical in the denominator by multiplying by the conjugate of the denominator.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If the original expression contains radicals above and below the division line, we will still multiply by the conjugate of the denominator.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576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Simplify: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</a:t>
            </a:r>
            <a:r>
              <a:rPr lang="en-US" sz="4000" u="sng" dirty="0" smtClean="0"/>
              <a:t>  4 + √3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2 – 3√3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718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17 + 14√3 </a:t>
            </a:r>
            <a:r>
              <a:rPr lang="en-US" sz="4000" dirty="0" smtClean="0"/>
              <a:t>    or   </a:t>
            </a:r>
            <a:r>
              <a:rPr lang="en-US" sz="4000" u="sng" dirty="0" smtClean="0"/>
              <a:t> -17 – 14√3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-23				   23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520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u="sng" dirty="0" smtClean="0"/>
              <a:t>   4 - √2 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4 + 3√2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610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-11 + 8√2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404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u="sng" dirty="0" smtClean="0"/>
              <a:t> 3√12 – 2√3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3√3 – 2√2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725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36 + 8√6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33525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73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0912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11</TotalTime>
  <Words>100</Words>
  <Application>Microsoft Macintosh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Lesson 73: More on Radical Denominators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73: More on Radical Denominators</dc:title>
  <dc:creator>Haley</dc:creator>
  <cp:lastModifiedBy>Haley</cp:lastModifiedBy>
  <cp:revision>2</cp:revision>
  <dcterms:created xsi:type="dcterms:W3CDTF">2016-01-13T18:54:09Z</dcterms:created>
  <dcterms:modified xsi:type="dcterms:W3CDTF">2016-01-13T19:05:59Z</dcterms:modified>
</cp:coreProperties>
</file>