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After the revision, the book had 5% more pages. If the book now has 336 pages, how many pages did the book have before the revision?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600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One square is 50% larger than another square.</a:t>
            </a:r>
          </a:p>
          <a:p>
            <a:pPr marL="0" indent="0">
              <a:buNone/>
            </a:pPr>
            <a:r>
              <a:rPr lang="en-US" sz="4000" dirty="0" smtClean="0"/>
              <a:t>a) The perimeter of the larger square is what percent of the perimeter of the smaller square?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894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532"/>
            <a:ext cx="8229600" cy="5605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Since the dimensions of the larger square are 50% greater than the dimensions of the smaller square, each side is 150% of the length of the smaller square. Scale factor is 1.5. 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Perimeter is 1.5 or 150% of the smaller square.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647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One square is 50% larger than another square.</a:t>
            </a:r>
          </a:p>
          <a:p>
            <a:pPr marL="0" indent="0">
              <a:buNone/>
            </a:pPr>
            <a:r>
              <a:rPr lang="en-US" sz="4000" dirty="0" smtClean="0"/>
              <a:t>b) The area of the larger square is what percent of the area of the smaller square?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32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030"/>
            <a:ext cx="8229600" cy="53141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b) Since area is a product of two dimensions, we square the scale factor to determine the relationship between the areas. (1.5)(1.5) = 2.25. The area of the larger square is 2.25 or 225% the area of the smaller square.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94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One square is 50% larger than another square.</a:t>
            </a:r>
          </a:p>
          <a:p>
            <a:pPr marL="0" indent="0">
              <a:buNone/>
            </a:pPr>
            <a:r>
              <a:rPr lang="en-US" sz="4000" dirty="0" smtClean="0"/>
              <a:t>c) Provide examples of two squares that fit the description.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68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73" y="1600200"/>
            <a:ext cx="8935827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c) Small square side lengths of 1, large square side lengths of 1.5.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perimeter = 4 units and 6 units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area = 1 unit squared and 2.25 units squared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2835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The towel shrunk 10% when it was washed. The area of the towel was reduced by what percent? Provide an example of the before and after dimensions of the towel.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6015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Scale factor is 0.9. the area of the reduced towel is 81% the area of the original towel.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3753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003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The vertices of a square are (4, 4), (4, -4), (-4, -4), and (-4, 4). 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Sketch the square and its image after a 125% dilation. 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The perimeter of the dilation is what percent greater than the perimeter of the original square?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The area of the dilation is what percent greater than the area of the original square?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315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320"/>
            <a:ext cx="8229600" cy="58138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Scale factor is 1.25. 4 x 1.25 = 5. New vertices are (5, 5), (5, -5), (-5, -5), (-5, 5)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Perimeter of image is 25% greater than the original square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Area of image is 56.25% greater than original square.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908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320 pages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783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If the dimensions of a cube are increased by 100%, by what percent is the volume increase?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010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Volume is increased by 700%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8791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71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651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62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71:</a:t>
            </a:r>
            <a:br>
              <a:rPr lang="en-US" dirty="0" smtClean="0"/>
            </a:br>
            <a:r>
              <a:rPr lang="en-US" dirty="0" smtClean="0"/>
              <a:t>Percent Change of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9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Projectors, copy machines, and graphics software can dilate and reduce the size of images by scale factors that are often expressed as </a:t>
            </a:r>
            <a:r>
              <a:rPr lang="en-US" sz="4000" dirty="0" smtClean="0"/>
              <a:t>percents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840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2850"/>
            <a:ext cx="8229600" cy="3935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Here we show two squares. The larger square is 20% larger than the smaller square.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51970" y="4768067"/>
            <a:ext cx="1372381" cy="126836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1248" y="4476569"/>
            <a:ext cx="1644568" cy="1559859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9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Statements about </a:t>
            </a:r>
            <a:r>
              <a:rPr lang="en-US" sz="4000" dirty="0" smtClean="0"/>
              <a:t>percents</a:t>
            </a:r>
            <a:r>
              <a:rPr lang="en-US" sz="4000" dirty="0" smtClean="0"/>
              <a:t> of increase or decrease should be read carefully. A small word or single letter can affect the meaning.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542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Dilation: percent of original </a:t>
            </a:r>
          </a:p>
          <a:p>
            <a:pPr marL="0" indent="0">
              <a:buNone/>
            </a:pPr>
            <a:r>
              <a:rPr lang="en-US" sz="4000" dirty="0" smtClean="0"/>
              <a:t>= 100% + percent of increase</a:t>
            </a:r>
          </a:p>
          <a:p>
            <a:pPr marL="0" indent="0">
              <a:buNone/>
            </a:pPr>
            <a:r>
              <a:rPr lang="en-US" sz="4000" dirty="0" smtClean="0"/>
              <a:t>Reduction : percent of original </a:t>
            </a:r>
          </a:p>
          <a:p>
            <a:pPr marL="0" indent="0">
              <a:buNone/>
            </a:pPr>
            <a:r>
              <a:rPr lang="en-US" sz="4000" dirty="0" smtClean="0"/>
              <a:t>= 100% - percent of decrease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681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Referring to the previous squares, increasing the size of the smaller square 20% means that the size of the larger square is 120% of the smaller square.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090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Notice that 120% is related to the scale factor. We find that the scale factor from the smaller square to the larger square is 1.2 by converting 120% to a decimal.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487431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30</TotalTime>
  <Words>650</Words>
  <Application>Microsoft Macintosh PowerPoint</Application>
  <PresentationFormat>On-screen Show (4:3)</PresentationFormat>
  <Paragraphs>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Twilight</vt:lpstr>
      <vt:lpstr>PowerPoint Presentation</vt:lpstr>
      <vt:lpstr>PowerPoint Presentation</vt:lpstr>
      <vt:lpstr>Lesson 71: Percent Change of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71: Percent Change of Dimensions</dc:title>
  <dc:creator>Haley Stenquist</dc:creator>
  <cp:lastModifiedBy>Haley Stenquist</cp:lastModifiedBy>
  <cp:revision>4</cp:revision>
  <dcterms:created xsi:type="dcterms:W3CDTF">2015-01-27T17:25:27Z</dcterms:created>
  <dcterms:modified xsi:type="dcterms:W3CDTF">2015-01-27T17:56:09Z</dcterms:modified>
</cp:coreProperties>
</file>