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4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77C4-78AD-9C40-9308-DCBA7C7E78E1}" type="datetimeFigureOut">
              <a:rPr lang="en-US" smtClean="0"/>
              <a:t>1/8/16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EA144-757D-724F-91DE-0E49E9A55A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77C4-78AD-9C40-9308-DCBA7C7E78E1}" type="datetimeFigureOut">
              <a:rPr lang="en-US" smtClean="0"/>
              <a:t>1/8/16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A144-757D-724F-91DE-0E49E9A55A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77C4-78AD-9C40-9308-DCBA7C7E78E1}" type="datetimeFigureOut">
              <a:rPr lang="en-US" smtClean="0"/>
              <a:t>1/8/16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A144-757D-724F-91DE-0E49E9A55A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77C4-78AD-9C40-9308-DCBA7C7E78E1}" type="datetimeFigureOut">
              <a:rPr lang="en-US" smtClean="0"/>
              <a:t>1/8/16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A144-757D-724F-91DE-0E49E9A55A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77C4-78AD-9C40-9308-DCBA7C7E78E1}" type="datetimeFigureOut">
              <a:rPr lang="en-US" smtClean="0"/>
              <a:t>1/8/16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A144-757D-724F-91DE-0E49E9A55A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77C4-78AD-9C40-9308-DCBA7C7E78E1}" type="datetimeFigureOut">
              <a:rPr lang="en-US" smtClean="0"/>
              <a:t>1/8/16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A144-757D-724F-91DE-0E49E9A55A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77C4-78AD-9C40-9308-DCBA7C7E78E1}" type="datetimeFigureOut">
              <a:rPr lang="en-US" smtClean="0"/>
              <a:t>1/8/16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A144-757D-724F-91DE-0E49E9A55A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77C4-78AD-9C40-9308-DCBA7C7E78E1}" type="datetimeFigureOut">
              <a:rPr lang="en-US" smtClean="0"/>
              <a:t>1/8/16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A144-757D-724F-91DE-0E49E9A55A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77C4-78AD-9C40-9308-DCBA7C7E78E1}" type="datetimeFigureOut">
              <a:rPr lang="en-US" smtClean="0"/>
              <a:t>1/8/16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A144-757D-724F-91DE-0E49E9A55A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77C4-78AD-9C40-9308-DCBA7C7E78E1}" type="datetimeFigureOut">
              <a:rPr lang="en-US" smtClean="0"/>
              <a:t>1/8/16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A144-757D-724F-91DE-0E49E9A55A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77C4-78AD-9C40-9308-DCBA7C7E78E1}" type="datetimeFigureOut">
              <a:rPr lang="en-US" smtClean="0"/>
              <a:t>1/8/16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A144-757D-724F-91DE-0E49E9A55A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C9F77C4-78AD-9C40-9308-DCBA7C7E78E1}" type="datetimeFigureOut">
              <a:rPr lang="en-US" smtClean="0"/>
              <a:t>1/8/16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A7EA144-757D-724F-91DE-0E49E9A55A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168899"/>
          </a:xfrm>
        </p:spPr>
        <p:txBody>
          <a:bodyPr/>
          <a:lstStyle/>
          <a:p>
            <a:r>
              <a:rPr lang="en-US" dirty="0" smtClean="0"/>
              <a:t>Lesson 70:</a:t>
            </a:r>
            <a:br>
              <a:rPr lang="en-US" dirty="0" smtClean="0"/>
            </a:br>
            <a:r>
              <a:rPr lang="en-US" dirty="0" smtClean="0"/>
              <a:t>Advanced Abstract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291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Sometimes it is necessary to use the distributive property as the first step in solving a fractional equation.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28350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Solve for b: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x = p  </a:t>
            </a:r>
            <a:r>
              <a:rPr lang="en-US" sz="4000" u="sng" dirty="0" smtClean="0"/>
              <a:t> 1 </a:t>
            </a:r>
            <a:r>
              <a:rPr lang="en-US" sz="4000" dirty="0" smtClean="0"/>
              <a:t> + </a:t>
            </a:r>
            <a:r>
              <a:rPr lang="en-US" sz="4000" u="sng" dirty="0" smtClean="0"/>
              <a:t> m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	     a      b</a:t>
            </a:r>
            <a:endParaRPr lang="en-US" sz="4000" dirty="0"/>
          </a:p>
        </p:txBody>
      </p:sp>
      <p:sp>
        <p:nvSpPr>
          <p:cNvPr id="4" name="Double Bracket 3"/>
          <p:cNvSpPr/>
          <p:nvPr/>
        </p:nvSpPr>
        <p:spPr>
          <a:xfrm>
            <a:off x="4550833" y="3090333"/>
            <a:ext cx="2201334" cy="1396999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814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b = </a:t>
            </a:r>
            <a:r>
              <a:rPr lang="en-US" sz="4000" u="sng" dirty="0"/>
              <a:t> </a:t>
            </a:r>
            <a:r>
              <a:rPr lang="en-US" sz="4000" u="sng" dirty="0" smtClean="0"/>
              <a:t> </a:t>
            </a:r>
            <a:r>
              <a:rPr lang="en-US" sz="4000" u="sng" dirty="0" smtClean="0"/>
              <a:t>mpa</a:t>
            </a:r>
            <a:r>
              <a:rPr lang="en-US" sz="4000" u="sng" dirty="0" smtClean="0"/>
              <a:t> 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	 </a:t>
            </a:r>
            <a:r>
              <a:rPr lang="en-US" sz="4000" dirty="0" smtClean="0"/>
              <a:t>xa</a:t>
            </a:r>
            <a:r>
              <a:rPr lang="en-US" sz="4000" dirty="0" smtClean="0"/>
              <a:t> – p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1009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Find c: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</a:t>
            </a:r>
            <a:r>
              <a:rPr lang="en-US" sz="4000" dirty="0" smtClean="0"/>
              <a:t>xp</a:t>
            </a:r>
            <a:r>
              <a:rPr lang="en-US" sz="4000" dirty="0" smtClean="0"/>
              <a:t> = m  </a:t>
            </a:r>
            <a:r>
              <a:rPr lang="en-US" sz="4000" u="sng" dirty="0" smtClean="0"/>
              <a:t>   b   </a:t>
            </a:r>
            <a:r>
              <a:rPr lang="en-US" sz="4000" dirty="0" smtClean="0"/>
              <a:t> + </a:t>
            </a:r>
            <a:r>
              <a:rPr lang="en-US" sz="4000" u="sng" dirty="0" smtClean="0"/>
              <a:t> a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		 1 + c     p</a:t>
            </a:r>
            <a:endParaRPr lang="en-US" sz="4000" dirty="0"/>
          </a:p>
        </p:txBody>
      </p:sp>
      <p:sp>
        <p:nvSpPr>
          <p:cNvPr id="4" name="Double Bracket 3"/>
          <p:cNvSpPr/>
          <p:nvPr/>
        </p:nvSpPr>
        <p:spPr>
          <a:xfrm>
            <a:off x="5037666" y="3090334"/>
            <a:ext cx="2772833" cy="1481666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655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c = </a:t>
            </a:r>
            <a:r>
              <a:rPr lang="en-US" sz="4000" u="sng" dirty="0"/>
              <a:t> </a:t>
            </a:r>
            <a:r>
              <a:rPr lang="en-US" sz="4000" u="sng" dirty="0" smtClean="0"/>
              <a:t>mbp</a:t>
            </a:r>
            <a:r>
              <a:rPr lang="en-US" sz="4000" u="sng" dirty="0" smtClean="0"/>
              <a:t> + ma – </a:t>
            </a:r>
            <a:r>
              <a:rPr lang="en-US" sz="4000" u="sng" dirty="0" smtClean="0"/>
              <a:t>xp</a:t>
            </a:r>
            <a:r>
              <a:rPr lang="en-US" sz="4000" u="sng" dirty="0" smtClean="0"/>
              <a:t>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	 </a:t>
            </a:r>
            <a:r>
              <a:rPr lang="en-US" sz="4000" dirty="0" smtClean="0"/>
              <a:t>      </a:t>
            </a:r>
            <a:r>
              <a:rPr lang="en-US" sz="4000" dirty="0" smtClean="0"/>
              <a:t>xp</a:t>
            </a:r>
            <a:r>
              <a:rPr lang="en-US" sz="4000" dirty="0" smtClean="0"/>
              <a:t> – ma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206999" y="22436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9834" y="30268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28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HW: Lesson 70 #1-30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43640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4</TotalTime>
  <Words>57</Words>
  <Application>Microsoft Macintosh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Lesson 70: Advanced Abstract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70: Advanced Abstract Equations</dc:title>
  <dc:creator>Haley</dc:creator>
  <cp:lastModifiedBy>Haley</cp:lastModifiedBy>
  <cp:revision>1</cp:revision>
  <dcterms:created xsi:type="dcterms:W3CDTF">2016-01-08T19:16:37Z</dcterms:created>
  <dcterms:modified xsi:type="dcterms:W3CDTF">2016-01-08T19:20:58Z</dcterms:modified>
</cp:coreProperties>
</file>