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2878668"/>
          </a:xfrm>
        </p:spPr>
        <p:txBody>
          <a:bodyPr/>
          <a:lstStyle/>
          <a:p>
            <a:r>
              <a:rPr lang="en-US" dirty="0" smtClean="0"/>
              <a:t>Lesson 68:</a:t>
            </a:r>
            <a:br>
              <a:rPr lang="en-US" dirty="0" smtClean="0"/>
            </a:br>
            <a:r>
              <a:rPr lang="en-US" dirty="0" smtClean="0"/>
              <a:t>Scientific Calculator, Scientific Notation, Powers and Roots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97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The calculator will give us an approximation of any rational or irrational root or power of any positive number. Thus we can </a:t>
            </a:r>
            <a:r>
              <a:rPr lang="en-US" sz="4000" dirty="0" smtClean="0"/>
              <a:t>raise 23 </a:t>
            </a:r>
            <a:r>
              <a:rPr lang="en-US" sz="4000" dirty="0" smtClean="0"/>
              <a:t>to the π power or take the πth root of 23.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23 ≈ 18,966.80  √23 ≈ 2.71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91167" y="493183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π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04833" y="493183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76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Evaluate: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√50.42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815167" y="3196166"/>
            <a:ext cx="689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84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3.304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2136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Evaluate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(9.26)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(9.26)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624667" y="3175000"/>
            <a:ext cx="689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4.58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4667" y="4021667"/>
            <a:ext cx="76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-4.58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64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68 #1- 30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6208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486833"/>
            <a:ext cx="8042276" cy="5969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The calculator frees the user from mundane arithmetic chores and permits more emphasis to be placed on understanding. However, a calculator cannot be used to replace understanding itself. For instance, if the user does not know that the simplification of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-3 = -9</a:t>
            </a:r>
          </a:p>
          <a:p>
            <a:pPr marL="0" indent="0">
              <a:buNone/>
            </a:pPr>
            <a:r>
              <a:rPr lang="en-US" sz="4000" dirty="0" smtClean="0"/>
              <a:t>Then the calculator would be of no help in simplifying -3.0165</a:t>
            </a:r>
          </a:p>
          <a:p>
            <a:pPr marL="0" indent="0">
              <a:buNone/>
            </a:pPr>
            <a:r>
              <a:rPr lang="en-US" sz="4000" dirty="0" smtClean="0"/>
              <a:t>Because there would be no way of telling whether the calculator answer made sense or not.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40667" y="317500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12218" y="429683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654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Always estimate the answer before using a calculator.</a:t>
            </a:r>
          </a:p>
          <a:p>
            <a:pPr marL="0" indent="0">
              <a:buNone/>
            </a:pPr>
            <a:r>
              <a:rPr lang="en-US" sz="4000" dirty="0" smtClean="0"/>
              <a:t>There is almost never an excuse for accepting a wrong answer from a calculator, because wrong answers usually differ greatly from any reasonable estimate of the correct answer.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11016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Simplify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(-4.0652 x 10 )(3.24 x 10  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677834" y="3302002"/>
            <a:ext cx="3430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-4                                      11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2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-1.32 x 10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984501" y="226483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15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Simplify: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en-US" sz="4000" u="sng" dirty="0" smtClean="0"/>
              <a:t>   40,652 x 10  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0.000324 x 10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625167" y="3090334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9748" y="3979333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2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1.25 x 10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815166" y="2307166"/>
            <a:ext cx="545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232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Every rational number can be written either as a decimal number that has a finite number of digits or as a decimal number whose digits repeat in a pattern.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46677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The decimal representation of every irrational number has an infinite number of digits that do not have a repeating pattern.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058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199</TotalTime>
  <Words>241</Words>
  <Application>Microsoft Macintosh PowerPoint</Application>
  <PresentationFormat>On-screen Show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Breeze</vt:lpstr>
      <vt:lpstr>Lesson 68: Scientific Calculator, Scientific Notation, Powers and Roots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68: Scientific Calculator, Scientific Notation, Powers and Roots</dc:title>
  <dc:creator>Haley</dc:creator>
  <cp:lastModifiedBy>Haley</cp:lastModifiedBy>
  <cp:revision>5</cp:revision>
  <dcterms:created xsi:type="dcterms:W3CDTF">2016-01-06T19:55:48Z</dcterms:created>
  <dcterms:modified xsi:type="dcterms:W3CDTF">2016-01-12T17:53:56Z</dcterms:modified>
</cp:coreProperties>
</file>