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Describe each sequence as arithmetic, geometric or neither.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1, 2, 4, 8, 16….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2, 4, 6, 8, 10….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1, 4, 9, 16, 25….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120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687101"/>
            <a:ext cx="7691719" cy="5471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Christina is thinking of a number. If she doubles the number, the product is greater than 4. write an inequality for this description. Graph on a number line all the possible choices for her number.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877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63" y="812029"/>
            <a:ext cx="8285287" cy="5346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2x &gt; 4</a:t>
            </a:r>
          </a:p>
          <a:p>
            <a:pPr marL="0" indent="0">
              <a:buNone/>
            </a:pPr>
            <a:r>
              <a:rPr lang="en-US" sz="4000" dirty="0" smtClean="0"/>
              <a:t>“twice the number is greater than 4”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x &gt; 2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1" t="50000" r="-471" b="1584"/>
          <a:stretch/>
        </p:blipFill>
        <p:spPr>
          <a:xfrm>
            <a:off x="762000" y="4705602"/>
            <a:ext cx="7620000" cy="1666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45761" y="5394078"/>
            <a:ext cx="390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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74751" y="5578360"/>
            <a:ext cx="265099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181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 and graph the solution to this inequality: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3x + 1 ≤ 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0638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 x ≤ 2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1" t="50000" r="-471" b="1584"/>
          <a:stretch/>
        </p:blipFill>
        <p:spPr>
          <a:xfrm>
            <a:off x="762000" y="3706182"/>
            <a:ext cx="7620000" cy="1666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95565" y="4394591"/>
            <a:ext cx="290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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90471" y="4559855"/>
            <a:ext cx="4495370" cy="194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04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416425"/>
            <a:ext cx="7691719" cy="57423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Vincent goes to the store with $20 to buy a notebook for $4. he notices that packages of notebook paper are on sale for $2. write and solve an inequality to show the number of packages of notebook paper he could buy if he also buys the notebook(ignoring sales tax). Then graph the solution.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1562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2p + 4 ≤ 20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p ≤ 8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1" t="50000" r="-471" b="1584"/>
          <a:stretch/>
        </p:blipFill>
        <p:spPr>
          <a:xfrm>
            <a:off x="762000" y="4309998"/>
            <a:ext cx="7620000" cy="1666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44366" y="4957368"/>
            <a:ext cx="290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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080124" y="5146669"/>
            <a:ext cx="495451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50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Solve and graph the solution: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3 ≤ x – 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817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5 ≤ x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1" t="50000" r="-471" b="1584"/>
          <a:stretch/>
        </p:blipFill>
        <p:spPr>
          <a:xfrm>
            <a:off x="762000" y="3706182"/>
            <a:ext cx="7620000" cy="1666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69860" y="4415479"/>
            <a:ext cx="290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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133112" y="4482064"/>
            <a:ext cx="224888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196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62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867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Geometric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Arithmetic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Neither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096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3125357"/>
          </a:xfrm>
        </p:spPr>
        <p:txBody>
          <a:bodyPr/>
          <a:lstStyle/>
          <a:p>
            <a:r>
              <a:rPr lang="en-US" sz="4800" dirty="0" smtClean="0"/>
              <a:t>Lesson 62:</a:t>
            </a:r>
            <a:br>
              <a:rPr lang="en-US" sz="4800" dirty="0" smtClean="0"/>
            </a:br>
            <a:r>
              <a:rPr lang="en-US" sz="4800" dirty="0" smtClean="0"/>
              <a:t>Graphing Solutions to Inequalities on a Number Line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494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Tom is thinking of a number between 1 and 10. Of what possible numbers could he be thinking?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381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might assume that Tom is thinking of a counting number greater than 1 and less than 10, such as 3, 6 or 7. However, Tom could be thinking of 2 ½ or π or √20, because each of these numbers is also between 1 and 10.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355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61" y="208213"/>
            <a:ext cx="8555910" cy="59505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We can write an </a:t>
            </a:r>
            <a:r>
              <a:rPr lang="en-US" sz="4000" u="sng" dirty="0" smtClean="0"/>
              <a:t>inequality</a:t>
            </a:r>
            <a:r>
              <a:rPr lang="en-US" sz="4000" dirty="0" smtClean="0"/>
              <a:t> to indicate the range of possible numbers. Letting x represent a possible number, we write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1 &lt; x &lt; 10</a:t>
            </a:r>
          </a:p>
          <a:p>
            <a:pPr marL="0" indent="0">
              <a:buNone/>
            </a:pPr>
            <a:r>
              <a:rPr lang="en-US" sz="4000" dirty="0" smtClean="0"/>
              <a:t>We read this inequality in both directions from x, “x is greater than 1 and less than 10.” notice that both the description and the inequality exclude 1 and 10.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0026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can use a number line to graph the possible numbers of which Tom could be thinking.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1" t="50000" r="-471" b="1584"/>
          <a:stretch/>
        </p:blipFill>
        <p:spPr>
          <a:xfrm>
            <a:off x="762000" y="3706182"/>
            <a:ext cx="7620000" cy="1666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19452" y="4394576"/>
            <a:ext cx="390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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12149" y="4394576"/>
            <a:ext cx="390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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7162" y="4579242"/>
            <a:ext cx="2747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95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603817"/>
            <a:ext cx="7691719" cy="55549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The shaded portion of the number line represents the range of choices for Tom’s number. The word between suggests that Tom’s number is greater than 1 and less than 10, so the small circles at 1 and 10 indicate that those numbers are excluded from the choices. To show that those numbers are </a:t>
            </a:r>
            <a:r>
              <a:rPr lang="en-US" sz="4000" dirty="0" smtClean="0"/>
              <a:t>included </a:t>
            </a:r>
            <a:r>
              <a:rPr lang="en-US" sz="4000" dirty="0" smtClean="0"/>
              <a:t>we make a shaded dot.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944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14784" r="14784"/>
          <a:stretch>
            <a:fillRect/>
          </a:stretch>
        </p:blipFill>
        <p:spPr>
          <a:xfrm>
            <a:off x="2785684" y="2190570"/>
            <a:ext cx="3754784" cy="2231864"/>
          </a:xfrm>
        </p:spPr>
      </p:pic>
      <p:sp>
        <p:nvSpPr>
          <p:cNvPr id="6" name="TextBox 5"/>
          <p:cNvSpPr txBox="1"/>
          <p:nvPr/>
        </p:nvSpPr>
        <p:spPr>
          <a:xfrm>
            <a:off x="4058" y="4767249"/>
            <a:ext cx="91399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Greater than 5 and less than or equal to 9</a:t>
            </a:r>
          </a:p>
          <a:p>
            <a:pPr algn="ctr"/>
            <a:r>
              <a:rPr lang="en-US" sz="4000" dirty="0"/>
              <a:t>	</a:t>
            </a:r>
            <a:r>
              <a:rPr lang="en-US" sz="4000" dirty="0" smtClean="0"/>
              <a:t>		     5 &lt; x ≤ 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84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29</TotalTime>
  <Words>422</Words>
  <Application>Microsoft Macintosh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Venture</vt:lpstr>
      <vt:lpstr>PowerPoint Presentation</vt:lpstr>
      <vt:lpstr>PowerPoint Presentation</vt:lpstr>
      <vt:lpstr>Lesson 62: Graphing Solutions to Inequalities on a Number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62: Graphing Solutions to Inequalities on a Number Line</dc:title>
  <dc:creator>Haley Stenquist</dc:creator>
  <cp:lastModifiedBy>Haley Stenquist</cp:lastModifiedBy>
  <cp:revision>4</cp:revision>
  <dcterms:created xsi:type="dcterms:W3CDTF">2015-01-07T17:58:29Z</dcterms:created>
  <dcterms:modified xsi:type="dcterms:W3CDTF">2015-01-07T20:02:11Z</dcterms:modified>
</cp:coreProperties>
</file>