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What is the slope and y-intercept of the graph of this equation?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y = -⅓ x + 2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558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Solve – express the result in scientific notation.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(2.4 x 10 )(2 x 10 )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01991" y="4070916"/>
            <a:ext cx="218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                           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2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4.8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74838" y="2782415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5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Practice:</a:t>
            </a:r>
          </a:p>
          <a:p>
            <a:pPr marL="0" indent="0">
              <a:buNone/>
            </a:pPr>
            <a:r>
              <a:rPr lang="en-US" sz="4000" dirty="0"/>
              <a:t>Solve – express the result in scientific notation. </a:t>
            </a:r>
          </a:p>
          <a:p>
            <a:pPr marL="0" indent="0">
              <a:buNone/>
            </a:pPr>
            <a:r>
              <a:rPr lang="en-US" sz="4000" dirty="0" smtClean="0"/>
              <a:t>		</a:t>
            </a:r>
            <a:r>
              <a:rPr lang="en-US" sz="4000" u="sng" dirty="0" smtClean="0"/>
              <a:t> 2.4 x 10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2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135767" y="4126938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5767" y="4855221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09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1.2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74838" y="2745067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24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Practice:</a:t>
            </a:r>
          </a:p>
          <a:p>
            <a:pPr marL="0" indent="0">
              <a:buNone/>
            </a:pPr>
            <a:r>
              <a:rPr lang="en-US" sz="4000" dirty="0"/>
              <a:t>Solve – express the result in scientific notation. </a:t>
            </a:r>
          </a:p>
          <a:p>
            <a:pPr marL="0" indent="0">
              <a:buNone/>
            </a:pPr>
            <a:r>
              <a:rPr lang="en-US" sz="4000" dirty="0" smtClean="0"/>
              <a:t>	(4 x 10 )(5 x 10 )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09805" y="4070917"/>
            <a:ext cx="218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                            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7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82652" y="2726394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2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Practice:</a:t>
            </a:r>
          </a:p>
          <a:p>
            <a:pPr marL="0" indent="0">
              <a:buNone/>
            </a:pPr>
            <a:r>
              <a:rPr lang="en-US" sz="4000" dirty="0"/>
              <a:t>Solve – express the result in scientific notation. </a:t>
            </a:r>
          </a:p>
          <a:p>
            <a:pPr marL="0" indent="0">
              <a:buNone/>
            </a:pPr>
            <a:r>
              <a:rPr lang="en-US" sz="4000" dirty="0" smtClean="0"/>
              <a:t>		</a:t>
            </a:r>
            <a:r>
              <a:rPr lang="en-US" sz="4000" u="sng" dirty="0" smtClean="0"/>
              <a:t>  4 x 10  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5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18283" y="4070916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8283" y="4817873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8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45301" y="2763742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9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57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07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Slope = -⅓</a:t>
            </a:r>
          </a:p>
          <a:p>
            <a:pPr marL="0" indent="0">
              <a:buNone/>
            </a:pPr>
            <a:r>
              <a:rPr lang="en-US" sz="4000" dirty="0" smtClean="0"/>
              <a:t>Y-intercept =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867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243109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57:</a:t>
            </a:r>
            <a:br>
              <a:rPr lang="en-US" dirty="0" smtClean="0"/>
            </a:br>
            <a:r>
              <a:rPr lang="en-US" dirty="0" smtClean="0"/>
              <a:t>Operations with small numbers in Scientific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In lesson 51 we practiced writing small numbers between 0 and 1 in scientific notation. In this lesson we will multiply and divide those numbers.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783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Recall that to multiply powers of 10 we add the exponents and to divide we subtract. </a:t>
            </a:r>
          </a:p>
          <a:p>
            <a:pPr marL="0" indent="0">
              <a:buNone/>
            </a:pPr>
            <a:r>
              <a:rPr lang="en-US" sz="4000" dirty="0" smtClean="0"/>
              <a:t>10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10 = 10     10/10 =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16955" y="4612459"/>
            <a:ext cx="572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5                3                  8                   5           3                  2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2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Laws of Exponents implied before apply to negative exponents as well. We exercise care adding and subtracting the exponents.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339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00" y="1251153"/>
            <a:ext cx="7358154" cy="4471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Examples: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10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10 = 10            10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10 = 10</a:t>
            </a:r>
          </a:p>
          <a:p>
            <a:pPr marL="0" indent="0">
              <a:buNone/>
            </a:pPr>
            <a:endParaRPr lang="en-US" sz="4000" dirty="0">
              <a:sym typeface="Wingdings"/>
            </a:endParaRP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10/10 = 10		      10/10 =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19339" y="2577002"/>
            <a:ext cx="694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               -3                -8                                  5                -3 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9339" y="4014895"/>
            <a:ext cx="676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          -3                 -2                                       5             -3               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3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08392"/>
            <a:ext cx="6196405" cy="47146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If a sheet of notebook paper is 0.01 cm thick, how tall is a stack of 2500 sheets of notebook paper? Express each number in scientific notation and perform the calculation in scientific notation.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24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(1 x 10 )(2.5 x 10 )</a:t>
            </a:r>
          </a:p>
          <a:p>
            <a:pPr marL="0" indent="0">
              <a:buNone/>
            </a:pPr>
            <a:r>
              <a:rPr lang="en-US" sz="4000" dirty="0" smtClean="0"/>
              <a:t>2.5 x 10</a:t>
            </a:r>
          </a:p>
          <a:p>
            <a:pPr marL="0" indent="0">
              <a:buNone/>
            </a:pPr>
            <a:r>
              <a:rPr lang="en-US" sz="4000" dirty="0" smtClean="0"/>
              <a:t>= 25 cm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354" y="2782415"/>
            <a:ext cx="2590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-2                                    3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0864" y="3492025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22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22</TotalTime>
  <Words>308</Words>
  <Application>Microsoft Macintosh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Pushpin</vt:lpstr>
      <vt:lpstr>PowerPoint Presentation</vt:lpstr>
      <vt:lpstr>PowerPoint Presentation</vt:lpstr>
      <vt:lpstr>Lesson 57: Operations with small numbers in 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57: Operations with small numbers in Scientific Notation</dc:title>
  <dc:creator>Haley Stenquist</dc:creator>
  <cp:lastModifiedBy>Haley Stenquist</cp:lastModifiedBy>
  <cp:revision>2</cp:revision>
  <dcterms:created xsi:type="dcterms:W3CDTF">2014-12-10T15:53:09Z</dcterms:created>
  <dcterms:modified xsi:type="dcterms:W3CDTF">2014-12-10T16:15:14Z</dcterms:modified>
</cp:coreProperties>
</file>