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6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638EAC-EFB5-9148-83C9-9EC6A485E83F}" type="datetimeFigureOut">
              <a:rPr lang="en-US" smtClean="0"/>
              <a:t>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AF8023-26D0-224B-9214-B2C23790A0B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38EAC-EFB5-9148-83C9-9EC6A485E83F}" type="datetimeFigureOut">
              <a:rPr lang="en-US" smtClean="0"/>
              <a:t>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AF8023-26D0-224B-9214-B2C23790A0B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38EAC-EFB5-9148-83C9-9EC6A485E83F}" type="datetimeFigureOut">
              <a:rPr lang="en-US" smtClean="0"/>
              <a:t>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AF8023-26D0-224B-9214-B2C23790A0B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638EAC-EFB5-9148-83C9-9EC6A485E83F}" type="datetimeFigureOut">
              <a:rPr lang="en-US" smtClean="0"/>
              <a:t>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AF8023-26D0-224B-9214-B2C23790A0B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638EAC-EFB5-9148-83C9-9EC6A485E83F}" type="datetimeFigureOut">
              <a:rPr lang="en-US" smtClean="0"/>
              <a:t>11/6/15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AF8023-26D0-224B-9214-B2C23790A0B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638EAC-EFB5-9148-83C9-9EC6A485E83F}" type="datetimeFigureOut">
              <a:rPr lang="en-US" smtClean="0"/>
              <a:t>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AF8023-26D0-224B-9214-B2C23790A0B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638EAC-EFB5-9148-83C9-9EC6A485E83F}" type="datetimeFigureOut">
              <a:rPr lang="en-US" smtClean="0"/>
              <a:t>11/6/15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AF8023-26D0-224B-9214-B2C23790A0B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638EAC-EFB5-9148-83C9-9EC6A485E83F}" type="datetimeFigureOut">
              <a:rPr lang="en-US" smtClean="0"/>
              <a:t>11/6/15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AF8023-26D0-224B-9214-B2C23790A0B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38EAC-EFB5-9148-83C9-9EC6A485E83F}" type="datetimeFigureOut">
              <a:rPr lang="en-US" smtClean="0"/>
              <a:t>11/6/15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AF8023-26D0-224B-9214-B2C23790A0B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638EAC-EFB5-9148-83C9-9EC6A485E83F}" type="datetimeFigureOut">
              <a:rPr lang="en-US" smtClean="0"/>
              <a:t>11/6/15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AF8023-26D0-224B-9214-B2C23790A0B7}"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2638EAC-EFB5-9148-83C9-9EC6A485E83F}" type="datetimeFigureOut">
              <a:rPr lang="en-US" smtClean="0"/>
              <a:t>11/6/15</a:t>
            </a:fld>
            <a:endParaRPr lang="en-US" dirty="0"/>
          </a:p>
        </p:txBody>
      </p:sp>
      <p:sp>
        <p:nvSpPr>
          <p:cNvPr id="9" name="Slide Number Placeholder 8"/>
          <p:cNvSpPr>
            <a:spLocks noGrp="1"/>
          </p:cNvSpPr>
          <p:nvPr>
            <p:ph type="sldNum" sz="quarter" idx="11"/>
          </p:nvPr>
        </p:nvSpPr>
        <p:spPr/>
        <p:txBody>
          <a:bodyPr/>
          <a:lstStyle/>
          <a:p>
            <a:fld id="{7CAF8023-26D0-224B-9214-B2C23790A0B7}"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CAF8023-26D0-224B-9214-B2C23790A0B7}"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2638EAC-EFB5-9148-83C9-9EC6A485E83F}" type="datetimeFigureOut">
              <a:rPr lang="en-US" smtClean="0"/>
              <a:t>11/6/15</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48:</a:t>
            </a:r>
            <a:br>
              <a:rPr lang="en-US" dirty="0" smtClean="0"/>
            </a:br>
            <a:r>
              <a:rPr lang="en-US" dirty="0" smtClean="0"/>
              <a:t>Radical Equations</a:t>
            </a:r>
            <a:endParaRPr lang="en-US" dirty="0"/>
          </a:p>
        </p:txBody>
      </p:sp>
    </p:spTree>
    <p:extLst>
      <p:ext uri="{BB962C8B-B14F-4D97-AF65-F5344CB8AC3E}">
        <p14:creationId xmlns:p14="http://schemas.microsoft.com/office/powerpoint/2010/main" val="2868341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Solve</a:t>
            </a:r>
          </a:p>
          <a:p>
            <a:pPr marL="114300" indent="0">
              <a:buNone/>
            </a:pPr>
            <a:r>
              <a:rPr lang="en-US" sz="4000" dirty="0"/>
              <a:t>	</a:t>
            </a:r>
            <a:r>
              <a:rPr lang="en-US" sz="4000" dirty="0" smtClean="0"/>
              <a:t>	√(x + 2x + 13) – 3 = x </a:t>
            </a:r>
            <a:endParaRPr lang="en-US" sz="4000" dirty="0"/>
          </a:p>
        </p:txBody>
      </p:sp>
      <p:sp>
        <p:nvSpPr>
          <p:cNvPr id="4" name="TextBox 3"/>
          <p:cNvSpPr txBox="1"/>
          <p:nvPr/>
        </p:nvSpPr>
        <p:spPr>
          <a:xfrm>
            <a:off x="2899834" y="3048000"/>
            <a:ext cx="301660" cy="369332"/>
          </a:xfrm>
          <a:prstGeom prst="rect">
            <a:avLst/>
          </a:prstGeom>
          <a:noFill/>
        </p:spPr>
        <p:txBody>
          <a:bodyPr wrap="none" rtlCol="0">
            <a:spAutoFit/>
          </a:bodyPr>
          <a:lstStyle/>
          <a:p>
            <a:r>
              <a:rPr lang="en-US" dirty="0" smtClean="0"/>
              <a:t>2</a:t>
            </a:r>
            <a:endParaRPr lang="en-US" dirty="0"/>
          </a:p>
        </p:txBody>
      </p:sp>
    </p:spTree>
    <p:extLst>
      <p:ext uri="{BB962C8B-B14F-4D97-AF65-F5344CB8AC3E}">
        <p14:creationId xmlns:p14="http://schemas.microsoft.com/office/powerpoint/2010/main" val="3550301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X = 1</a:t>
            </a:r>
          </a:p>
          <a:p>
            <a:pPr marL="114300" indent="0">
              <a:buNone/>
            </a:pPr>
            <a:r>
              <a:rPr lang="en-US" sz="4000" dirty="0" smtClean="0"/>
              <a:t>Check, 1 is a solution</a:t>
            </a:r>
            <a:endParaRPr lang="en-US" sz="4000" dirty="0"/>
          </a:p>
        </p:txBody>
      </p:sp>
    </p:spTree>
    <p:extLst>
      <p:ext uri="{BB962C8B-B14F-4D97-AF65-F5344CB8AC3E}">
        <p14:creationId xmlns:p14="http://schemas.microsoft.com/office/powerpoint/2010/main" val="559702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HW: Lesson 48 #1-30</a:t>
            </a:r>
          </a:p>
          <a:p>
            <a:pPr marL="114300" indent="0">
              <a:buNone/>
            </a:pPr>
            <a:endParaRPr lang="en-US" sz="4000" dirty="0"/>
          </a:p>
        </p:txBody>
      </p:sp>
    </p:spTree>
    <p:extLst>
      <p:ext uri="{BB962C8B-B14F-4D97-AF65-F5344CB8AC3E}">
        <p14:creationId xmlns:p14="http://schemas.microsoft.com/office/powerpoint/2010/main" val="623508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We have noted that the difference of two squares theorem permits the solution of some equations by taking the square roots of both sides of the equation. We can use this theorem to find the roots of the equations. </a:t>
            </a:r>
            <a:endParaRPr lang="en-US" sz="4000" dirty="0"/>
          </a:p>
        </p:txBody>
      </p:sp>
    </p:spTree>
    <p:extLst>
      <p:ext uri="{BB962C8B-B14F-4D97-AF65-F5344CB8AC3E}">
        <p14:creationId xmlns:p14="http://schemas.microsoft.com/office/powerpoint/2010/main" val="306184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But when we do this, we must always check our answers in the original equation, because squaring both sides of an equation sometimes generates an equation that has roots that are not roots of the original equations. </a:t>
            </a:r>
          </a:p>
        </p:txBody>
      </p:sp>
    </p:spTree>
    <p:extLst>
      <p:ext uri="{BB962C8B-B14F-4D97-AF65-F5344CB8AC3E}">
        <p14:creationId xmlns:p14="http://schemas.microsoft.com/office/powerpoint/2010/main" val="1765699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Solve</a:t>
            </a:r>
          </a:p>
          <a:p>
            <a:pPr marL="114300" indent="0">
              <a:buNone/>
            </a:pPr>
            <a:r>
              <a:rPr lang="en-US" sz="4000" dirty="0"/>
              <a:t>	</a:t>
            </a:r>
            <a:r>
              <a:rPr lang="en-US" sz="4000" dirty="0" smtClean="0"/>
              <a:t>	√(x – 4) – 2 = 6</a:t>
            </a:r>
            <a:endParaRPr lang="en-US" sz="4000" dirty="0"/>
          </a:p>
        </p:txBody>
      </p:sp>
    </p:spTree>
    <p:extLst>
      <p:ext uri="{BB962C8B-B14F-4D97-AF65-F5344CB8AC3E}">
        <p14:creationId xmlns:p14="http://schemas.microsoft.com/office/powerpoint/2010/main" val="4162594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X = 68</a:t>
            </a:r>
          </a:p>
          <a:p>
            <a:pPr marL="114300" indent="0">
              <a:buNone/>
            </a:pPr>
            <a:r>
              <a:rPr lang="en-US" sz="4000" dirty="0" smtClean="0"/>
              <a:t>Check, and 68 is in fact a solution</a:t>
            </a:r>
            <a:endParaRPr lang="en-US" sz="4000" dirty="0"/>
          </a:p>
        </p:txBody>
      </p:sp>
    </p:spTree>
    <p:extLst>
      <p:ext uri="{BB962C8B-B14F-4D97-AF65-F5344CB8AC3E}">
        <p14:creationId xmlns:p14="http://schemas.microsoft.com/office/powerpoint/2010/main" val="3907345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Solve</a:t>
            </a:r>
          </a:p>
          <a:p>
            <a:pPr marL="114300" indent="0">
              <a:buNone/>
            </a:pPr>
            <a:r>
              <a:rPr lang="en-US" sz="4000" dirty="0"/>
              <a:t>	</a:t>
            </a:r>
            <a:r>
              <a:rPr lang="en-US" sz="4000" dirty="0" smtClean="0"/>
              <a:t>	√(x + 4) + 2 = -7</a:t>
            </a:r>
            <a:endParaRPr lang="en-US" sz="4000" dirty="0"/>
          </a:p>
        </p:txBody>
      </p:sp>
    </p:spTree>
    <p:extLst>
      <p:ext uri="{BB962C8B-B14F-4D97-AF65-F5344CB8AC3E}">
        <p14:creationId xmlns:p14="http://schemas.microsoft.com/office/powerpoint/2010/main" val="150099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X = 77</a:t>
            </a:r>
          </a:p>
          <a:p>
            <a:pPr marL="114300" indent="0">
              <a:buNone/>
            </a:pPr>
            <a:r>
              <a:rPr lang="en-US" sz="4000" dirty="0" smtClean="0"/>
              <a:t>Check, 77 is not a solution to the original equation, thus we find that the original equation has no real number solution.</a:t>
            </a:r>
            <a:endParaRPr lang="en-US" sz="4000" dirty="0"/>
          </a:p>
        </p:txBody>
      </p:sp>
    </p:spTree>
    <p:extLst>
      <p:ext uri="{BB962C8B-B14F-4D97-AF65-F5344CB8AC3E}">
        <p14:creationId xmlns:p14="http://schemas.microsoft.com/office/powerpoint/2010/main" val="344968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Example:</a:t>
            </a:r>
          </a:p>
          <a:p>
            <a:pPr marL="114300" indent="0">
              <a:buNone/>
            </a:pPr>
            <a:r>
              <a:rPr lang="en-US" sz="4000" dirty="0" smtClean="0"/>
              <a:t>Solve</a:t>
            </a:r>
          </a:p>
          <a:p>
            <a:pPr marL="114300" indent="0">
              <a:buNone/>
            </a:pPr>
            <a:r>
              <a:rPr lang="en-US" sz="4000" dirty="0"/>
              <a:t>	</a:t>
            </a:r>
            <a:r>
              <a:rPr lang="en-US" sz="4000" dirty="0" smtClean="0"/>
              <a:t>	   √(x – 3) – 3 = 5</a:t>
            </a:r>
            <a:endParaRPr lang="en-US" sz="4000" dirty="0"/>
          </a:p>
        </p:txBody>
      </p:sp>
    </p:spTree>
    <p:extLst>
      <p:ext uri="{BB962C8B-B14F-4D97-AF65-F5344CB8AC3E}">
        <p14:creationId xmlns:p14="http://schemas.microsoft.com/office/powerpoint/2010/main" val="365943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buNone/>
            </a:pPr>
            <a:r>
              <a:rPr lang="en-US" sz="4000" dirty="0" smtClean="0"/>
              <a:t>Answer:</a:t>
            </a:r>
          </a:p>
          <a:p>
            <a:pPr marL="114300" indent="0">
              <a:buNone/>
            </a:pPr>
            <a:r>
              <a:rPr lang="en-US" sz="4000" dirty="0" smtClean="0"/>
              <a:t>X = 67</a:t>
            </a:r>
          </a:p>
          <a:p>
            <a:pPr marL="114300" indent="0">
              <a:buNone/>
            </a:pPr>
            <a:r>
              <a:rPr lang="en-US" sz="4000" dirty="0" smtClean="0"/>
              <a:t>Check, 67 is a solution</a:t>
            </a:r>
            <a:endParaRPr lang="en-US" sz="4000" dirty="0"/>
          </a:p>
        </p:txBody>
      </p:sp>
    </p:spTree>
    <p:extLst>
      <p:ext uri="{BB962C8B-B14F-4D97-AF65-F5344CB8AC3E}">
        <p14:creationId xmlns:p14="http://schemas.microsoft.com/office/powerpoint/2010/main" val="1780902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9</TotalTime>
  <Words>171</Words>
  <Application>Microsoft Macintosh PowerPoint</Application>
  <PresentationFormat>On-screen Show (4:3)</PresentationFormat>
  <Paragraphs>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Lesson 48: Radical Equations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48: Radical Equations</dc:title>
  <dc:creator>Haley</dc:creator>
  <cp:lastModifiedBy>Haley</cp:lastModifiedBy>
  <cp:revision>1</cp:revision>
  <dcterms:created xsi:type="dcterms:W3CDTF">2015-11-06T16:16:52Z</dcterms:created>
  <dcterms:modified xsi:type="dcterms:W3CDTF">2015-11-06T16:25:57Z</dcterms:modified>
</cp:coreProperties>
</file>