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11/4/15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45:</a:t>
            </a:r>
            <a:br>
              <a:rPr lang="en-US" dirty="0" smtClean="0"/>
            </a:br>
            <a:r>
              <a:rPr lang="en-US" dirty="0" smtClean="0"/>
              <a:t>Difference of Two Squares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HW: Lesson 45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320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sz="4000" dirty="0" smtClean="0"/>
              <a:t>The two equations</a:t>
            </a:r>
          </a:p>
          <a:p>
            <a:pPr marL="36576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x = 4	and		x – 4 = 0</a:t>
            </a:r>
          </a:p>
          <a:p>
            <a:pPr marL="36576" indent="0">
              <a:buNone/>
            </a:pPr>
            <a:r>
              <a:rPr lang="en-US" sz="4000" dirty="0" smtClean="0"/>
              <a:t>Are two forms of the same equation. In the second equation it is written as the difference of two squares. It can be solved by factoring.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87419" y="2203523"/>
            <a:ext cx="403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2                                                        2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In the same way, any other equation that is in the form</a:t>
            </a:r>
          </a:p>
          <a:p>
            <a:pPr marL="36576" indent="0">
              <a:buNone/>
            </a:pPr>
            <a:r>
              <a:rPr lang="en-US" sz="4000" dirty="0" smtClean="0"/>
              <a:t> 			   p = q </a:t>
            </a:r>
          </a:p>
          <a:p>
            <a:pPr marL="36576" indent="0">
              <a:buNone/>
            </a:pPr>
            <a:r>
              <a:rPr lang="en-US" sz="4000" dirty="0" smtClean="0"/>
              <a:t>can be solved by rewriting the equation as the difference of two squares and factoring.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28482" y="2913133"/>
            <a:ext cx="127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9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en-US" sz="4000" dirty="0" smtClean="0"/>
              <a:t> p = q</a:t>
            </a:r>
          </a:p>
          <a:p>
            <a:pPr marL="3657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p – q = 0</a:t>
            </a:r>
          </a:p>
          <a:p>
            <a:pPr marL="36576" indent="0">
              <a:buNone/>
            </a:pPr>
            <a:r>
              <a:rPr lang="en-US" sz="4000" dirty="0" smtClean="0"/>
              <a:t>(p – q)(p + q) = 0</a:t>
            </a:r>
          </a:p>
          <a:p>
            <a:pPr marL="3657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p = +q   or   p = -q </a:t>
            </a:r>
          </a:p>
          <a:p>
            <a:pPr marL="36576" indent="0">
              <a:buNone/>
            </a:pPr>
            <a:r>
              <a:rPr lang="en-US" sz="4000" dirty="0" smtClean="0"/>
              <a:t>We get two solutions to this equation. On is positive and one is negative. We call this the difference of two squares theorem.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21723" y="1415534"/>
            <a:ext cx="11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1723" y="2016784"/>
            <a:ext cx="11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9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Difference of Two Squares Theorem: if p and q are real numbers and if p = q , </a:t>
            </a:r>
          </a:p>
          <a:p>
            <a:pPr marL="36576" indent="0">
              <a:buNone/>
            </a:pPr>
            <a:r>
              <a:rPr lang="en-US" sz="4000" dirty="0" smtClean="0"/>
              <a:t>then p = q and p = -q.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220667" y="2819763"/>
            <a:ext cx="127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1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Example:</a:t>
            </a:r>
          </a:p>
          <a:p>
            <a:pPr marL="36576" indent="0">
              <a:buNone/>
            </a:pPr>
            <a:r>
              <a:rPr lang="en-US" sz="4000" dirty="0" smtClean="0"/>
              <a:t>Solve (x + 17) = 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67023" y="21661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0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Answer:</a:t>
            </a:r>
          </a:p>
          <a:p>
            <a:pPr marL="36576" indent="0">
              <a:buNone/>
            </a:pPr>
            <a:r>
              <a:rPr lang="en-US" sz="4000" dirty="0" smtClean="0"/>
              <a:t> x = -17 + √2</a:t>
            </a:r>
          </a:p>
          <a:p>
            <a:pPr marL="3657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= -17 - √2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375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Example:</a:t>
            </a:r>
          </a:p>
          <a:p>
            <a:pPr marL="36576" indent="0">
              <a:buNone/>
            </a:pPr>
            <a:r>
              <a:rPr lang="en-US" sz="4000" dirty="0" smtClean="0"/>
              <a:t>Solve (x + 2/5) = 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35104" y="222219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1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000" dirty="0" smtClean="0"/>
              <a:t>Answer:</a:t>
            </a:r>
          </a:p>
          <a:p>
            <a:pPr marL="3657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= -2/5 ± √3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231191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8</TotalTime>
  <Words>179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Lesson 45: Difference of Two Squares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45: Difference of Two Squares Theorem</dc:title>
  <dc:creator>Haley</dc:creator>
  <cp:lastModifiedBy>Haley</cp:lastModifiedBy>
  <cp:revision>1</cp:revision>
  <dcterms:created xsi:type="dcterms:W3CDTF">2015-11-04T21:12:40Z</dcterms:created>
  <dcterms:modified xsi:type="dcterms:W3CDTF">2015-11-04T21:20:58Z</dcterms:modified>
</cp:coreProperties>
</file>