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2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A4F-C549-F34C-BFC6-70B43F677792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2FE90-7C82-B94F-BEC3-CD4EB2BB4E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A4F-C549-F34C-BFC6-70B43F677792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FE90-7C82-B94F-BEC3-CD4EB2BB4E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A4F-C549-F34C-BFC6-70B43F677792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FE90-7C82-B94F-BEC3-CD4EB2BB4E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A4F-C549-F34C-BFC6-70B43F677792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FE90-7C82-B94F-BEC3-CD4EB2BB4E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A4F-C549-F34C-BFC6-70B43F677792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FE90-7C82-B94F-BEC3-CD4EB2BB4E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A4F-C549-F34C-BFC6-70B43F677792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FE90-7C82-B94F-BEC3-CD4EB2BB4E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A4F-C549-F34C-BFC6-70B43F677792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FE90-7C82-B94F-BEC3-CD4EB2BB4E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A4F-C549-F34C-BFC6-70B43F677792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FE90-7C82-B94F-BEC3-CD4EB2BB4E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A4F-C549-F34C-BFC6-70B43F677792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FE90-7C82-B94F-BEC3-CD4EB2BB4E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A4F-C549-F34C-BFC6-70B43F677792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FE90-7C82-B94F-BEC3-CD4EB2BB4E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1A4F-C549-F34C-BFC6-70B43F677792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FE90-7C82-B94F-BEC3-CD4EB2BB4E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A861A4F-C549-F34C-BFC6-70B43F677792}" type="datetimeFigureOut">
              <a:rPr lang="en-US" smtClean="0"/>
              <a:t>11/4/15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7F2FE90-7C82-B94F-BEC3-CD4EB2BB4E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41: Units, Unit Multipliers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505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42(3)(3)(12)(12) in.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775583" y="215369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8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 </a:t>
            </a:r>
          </a:p>
          <a:p>
            <a:pPr marL="0" indent="0">
              <a:buNone/>
            </a:pPr>
            <a:r>
              <a:rPr lang="en-US" sz="4000" dirty="0" smtClean="0"/>
              <a:t>Use unit multipliers to convert 16 cubic miles to cubic inches.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1738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05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(16)(5280)(5280)(5280)(12)(12)(12) in.</a:t>
            </a:r>
          </a:p>
          <a:p>
            <a:pPr marL="0" indent="0">
              <a:buNone/>
            </a:pPr>
            <a:r>
              <a:rPr lang="en-US" sz="4000" dirty="0" smtClean="0"/>
              <a:t>It seems there are quite a few cubic inches in 16 cubic miles.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125548" y="292681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927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41 #1-30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889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Denominate Numbers*: a number with a word that designates units.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52471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For example, 4 feet, 6 centimeters and 93 liters are all denominate numbers. The units are feet, centimeters and liters.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942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We know that 12 inches = 1 foot so if we write either 12 in./1 ft. of 1 ft./12 in.  We have written an expression whose value is 1. we can multiply any expression by either of these terms without changing the value of the expression. We call these unit multipliers.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1741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Use a unit multiplier to change 600 inches to feet.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395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600 in. x 1 ft. / 12 in. = 50 feet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5484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Use unit multipliers to convert 44 square feet to square inches.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280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44 ft./1 x ft./1 x 12in./1ft. x 12in./1ft.</a:t>
            </a:r>
          </a:p>
          <a:p>
            <a:pPr marL="0" indent="0">
              <a:buNone/>
            </a:pPr>
            <a:r>
              <a:rPr lang="en-US" sz="4000" dirty="0" smtClean="0"/>
              <a:t>= (44)(12)(12) in.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306307" y="29544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31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Use unit multipliers to convert 42 square yards to square inches.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3033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13</TotalTime>
  <Words>281</Words>
  <Application>Microsoft Macintosh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Lesson 41: Units, Unit Multipliers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41: Units, Unit Mulipliers</dc:title>
  <dc:creator>Haley</dc:creator>
  <cp:lastModifiedBy>Haley</cp:lastModifiedBy>
  <cp:revision>2</cp:revision>
  <dcterms:created xsi:type="dcterms:W3CDTF">2015-11-04T16:24:46Z</dcterms:created>
  <dcterms:modified xsi:type="dcterms:W3CDTF">2015-11-04T16:38:38Z</dcterms:modified>
</cp:coreProperties>
</file>