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28,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5464192"/>
          </a:xfrm>
        </p:spPr>
        <p:txBody>
          <a:bodyPr/>
          <a:lstStyle/>
          <a:p>
            <a:r>
              <a:rPr lang="en-US" sz="5400" dirty="0" smtClean="0"/>
              <a:t>Lesson 39: Difference of two squares, parallelogram proof, rhombus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32565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7734"/>
            <a:ext cx="7620000" cy="5468430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sides opposite each other have equal lengths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angles opposite each other have equal measures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sum of any two consecutive angles is 180 degrees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diagonals bisect each other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732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rhombus is a parallelogram that has three additional properties. The first is the definition of a rhombus the other two properties are theorems and can be proved.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131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AutoNum type="arabicPeriod"/>
            </a:pPr>
            <a:r>
              <a:rPr lang="en-US" sz="4000" dirty="0" smtClean="0"/>
              <a:t>A rhombus is a parallelogram whose four sides have equal lengths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The diagonals of a rhombus bisect the angles of the rhombus</a:t>
            </a:r>
          </a:p>
          <a:p>
            <a:pPr marL="742950" indent="-742950">
              <a:buAutoNum type="arabicPeriod"/>
            </a:pPr>
            <a:r>
              <a:rPr lang="en-US" sz="4000" dirty="0" smtClean="0"/>
              <a:t>The diagonals of a rhombus are perpendicular bisectors of each other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616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888"/>
            <a:ext cx="7620000" cy="576327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r>
              <a:rPr lang="en-US" sz="4000" dirty="0" smtClean="0"/>
              <a:t>DEFG is a rhombus. The measure of the reflex angle is 280 degrees. Find A, X, B, K, and C. </a:t>
            </a:r>
            <a:endParaRPr lang="en-US" sz="4000" dirty="0"/>
          </a:p>
        </p:txBody>
      </p:sp>
      <p:sp>
        <p:nvSpPr>
          <p:cNvPr id="4" name="Parallelogram 3"/>
          <p:cNvSpPr/>
          <p:nvPr/>
        </p:nvSpPr>
        <p:spPr>
          <a:xfrm>
            <a:off x="3764176" y="3878356"/>
            <a:ext cx="2871482" cy="1776257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8258" y="3509024"/>
            <a:ext cx="3044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                                     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80837" y="5654613"/>
            <a:ext cx="3032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                                       G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222321" y="3897446"/>
            <a:ext cx="1945486" cy="17571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764177" y="3897446"/>
            <a:ext cx="2871481" cy="17571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8727" y="5469947"/>
            <a:ext cx="66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280°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91381" y="5100615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222321" y="5285281"/>
            <a:ext cx="443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A°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74155" y="4600906"/>
            <a:ext cx="44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C°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63183" y="5077193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B°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74155" y="5261859"/>
            <a:ext cx="430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61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Answer:</a:t>
            </a:r>
          </a:p>
          <a:p>
            <a:r>
              <a:rPr lang="en-US" sz="4000" dirty="0" smtClean="0"/>
              <a:t>X = 40</a:t>
            </a:r>
          </a:p>
          <a:p>
            <a:r>
              <a:rPr lang="en-US" sz="4000" dirty="0" smtClean="0"/>
              <a:t>A= 40</a:t>
            </a:r>
          </a:p>
          <a:p>
            <a:r>
              <a:rPr lang="en-US" sz="4000" dirty="0" smtClean="0"/>
              <a:t>K = 50</a:t>
            </a:r>
          </a:p>
          <a:p>
            <a:r>
              <a:rPr lang="en-US" sz="4000" dirty="0" smtClean="0"/>
              <a:t>B = 50</a:t>
            </a:r>
          </a:p>
          <a:p>
            <a:r>
              <a:rPr lang="en-US" sz="4000" dirty="0" smtClean="0"/>
              <a:t>C = 90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7568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HW: Lesson 39 #1-30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6182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If both terms of a two term algebraic sum are identical except that the sign of the second term is different, we say that each expression is the conjugate of the other expression.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6889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380" y="1752600"/>
            <a:ext cx="8888898" cy="4373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-2x – 3y is the conjugate of -2x + 3y</a:t>
            </a:r>
          </a:p>
          <a:p>
            <a:r>
              <a:rPr lang="en-US" sz="4000" dirty="0" smtClean="0"/>
              <a:t>-2x + 3y is the conjugate of -2x – 3y </a:t>
            </a:r>
          </a:p>
          <a:p>
            <a:r>
              <a:rPr lang="en-US" sz="4000" dirty="0" smtClean="0"/>
              <a:t>   3x + 4 is the conjugate of 3x - 4 </a:t>
            </a:r>
          </a:p>
          <a:p>
            <a:r>
              <a:rPr lang="en-US" sz="4000" dirty="0" smtClean="0"/>
              <a:t>   3x – 4 is the conjugate of 3x + 4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588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conjunctions are multiplied, the product does not have a middle term, as seen here.</a:t>
            </a:r>
          </a:p>
          <a:p>
            <a:r>
              <a:rPr lang="en-US" sz="4000" dirty="0" smtClean="0"/>
              <a:t>(-2x – 3y)(-2x + 3y) = 4x – 9y</a:t>
            </a:r>
          </a:p>
          <a:p>
            <a:r>
              <a:rPr lang="en-US" sz="4000" dirty="0" smtClean="0"/>
              <a:t>(3x – 4)(3x + 4) = 9x – 16 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31753" y="4354645"/>
            <a:ext cx="146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2                2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02045" y="51711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r>
              <a:rPr lang="en-US" sz="4000" dirty="0" smtClean="0"/>
              <a:t>Solve by factoring: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    4x – 9 = 0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78687" y="335670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836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Answer:</a:t>
            </a:r>
          </a:p>
          <a:p>
            <a:r>
              <a:rPr lang="en-US" sz="4000" dirty="0" smtClean="0"/>
              <a:t>x = 3/2, -3/2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348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r>
              <a:rPr lang="en-US" sz="4000" dirty="0" smtClean="0"/>
              <a:t>Solve by factoring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	81m – 25 = 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74607" y="328866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5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Answer:</a:t>
            </a:r>
          </a:p>
          <a:p>
            <a:r>
              <a:rPr lang="en-US" sz="4000" dirty="0" smtClean="0"/>
              <a:t>m = -5/9, 5/9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5387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remember that a parallelogram is defined to be a quadrilateral with two pairs of parallel sides. Also recall that a parallelogram has four properties, which are listed as follows.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83776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61</TotalTime>
  <Words>378</Words>
  <Application>Microsoft Macintosh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Lesson 39: Difference of two squares, parallelogram proof, rhombus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39: Difference of two squares, parallelogram proof, rhombus</dc:title>
  <dc:creator>Haley</dc:creator>
  <cp:lastModifiedBy>Haley</cp:lastModifiedBy>
  <cp:revision>4</cp:revision>
  <dcterms:created xsi:type="dcterms:W3CDTF">2015-10-28T16:47:26Z</dcterms:created>
  <dcterms:modified xsi:type="dcterms:W3CDTF">2015-10-28T17:48:32Z</dcterms:modified>
</cp:coreProperties>
</file>