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16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September 27,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September 27,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September 27,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September 27,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September 27, 2015</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September 27,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September 27, 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September 27, 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September 27, 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27,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September 27, 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27, 2015</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5818952"/>
          </a:xfrm>
        </p:spPr>
        <p:txBody>
          <a:bodyPr/>
          <a:lstStyle/>
          <a:p>
            <a:r>
              <a:rPr lang="en-US" sz="6000" dirty="0" smtClean="0"/>
              <a:t>Lesson 33: </a:t>
            </a:r>
            <a:br>
              <a:rPr lang="en-US" sz="6000" dirty="0" smtClean="0"/>
            </a:br>
            <a:r>
              <a:rPr lang="en-US" sz="6000" dirty="0" smtClean="0"/>
              <a:t>Major rules of algebra, complex fractions</a:t>
            </a:r>
            <a:endParaRPr lang="en-US" sz="6000" dirty="0"/>
          </a:p>
        </p:txBody>
      </p:sp>
    </p:spTree>
    <p:extLst>
      <p:ext uri="{BB962C8B-B14F-4D97-AF65-F5344CB8AC3E}">
        <p14:creationId xmlns:p14="http://schemas.microsoft.com/office/powerpoint/2010/main" val="133832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000" dirty="0" smtClean="0"/>
              <a:t>Example:</a:t>
            </a:r>
          </a:p>
          <a:p>
            <a:r>
              <a:rPr lang="en-US" sz="4000" dirty="0" smtClean="0"/>
              <a:t>Simplify</a:t>
            </a:r>
          </a:p>
          <a:p>
            <a:r>
              <a:rPr lang="en-US" sz="4000" dirty="0"/>
              <a:t>	</a:t>
            </a:r>
            <a:r>
              <a:rPr lang="en-US" sz="4000" dirty="0" smtClean="0"/>
              <a:t>		</a:t>
            </a:r>
            <a:r>
              <a:rPr lang="en-US" sz="4000" u="sng" dirty="0" smtClean="0"/>
              <a:t>    a    </a:t>
            </a:r>
            <a:r>
              <a:rPr lang="en-US" sz="4000" dirty="0" smtClean="0"/>
              <a:t> + </a:t>
            </a:r>
            <a:r>
              <a:rPr lang="en-US" sz="4000" u="sng" dirty="0" smtClean="0"/>
              <a:t>  m  </a:t>
            </a:r>
            <a:r>
              <a:rPr lang="en-US" sz="4000" dirty="0" smtClean="0"/>
              <a:t> </a:t>
            </a:r>
          </a:p>
          <a:p>
            <a:r>
              <a:rPr lang="en-US" sz="4000" dirty="0"/>
              <a:t>	</a:t>
            </a:r>
            <a:r>
              <a:rPr lang="en-US" sz="4000" dirty="0" smtClean="0"/>
              <a:t>		</a:t>
            </a:r>
            <a:r>
              <a:rPr lang="en-US" sz="4000" u="sng" dirty="0" smtClean="0"/>
              <a:t> x + y       y    </a:t>
            </a:r>
            <a:r>
              <a:rPr lang="en-US" sz="4000" dirty="0" smtClean="0"/>
              <a:t> </a:t>
            </a:r>
          </a:p>
          <a:p>
            <a:r>
              <a:rPr lang="en-US" sz="4000" dirty="0"/>
              <a:t>	</a:t>
            </a:r>
            <a:r>
              <a:rPr lang="en-US" sz="4000" dirty="0" smtClean="0"/>
              <a:t>			</a:t>
            </a:r>
            <a:r>
              <a:rPr lang="en-US" sz="4000" u="sng" dirty="0" smtClean="0"/>
              <a:t>   x   </a:t>
            </a:r>
            <a:r>
              <a:rPr lang="en-US" sz="4000" dirty="0" smtClean="0"/>
              <a:t> </a:t>
            </a:r>
          </a:p>
          <a:p>
            <a:r>
              <a:rPr lang="en-US" sz="4000" dirty="0"/>
              <a:t>	</a:t>
            </a:r>
            <a:r>
              <a:rPr lang="en-US" sz="4000" dirty="0" smtClean="0"/>
              <a:t>		      a + m</a:t>
            </a:r>
            <a:endParaRPr lang="en-US" sz="4000" dirty="0"/>
          </a:p>
        </p:txBody>
      </p:sp>
    </p:spTree>
    <p:extLst>
      <p:ext uri="{BB962C8B-B14F-4D97-AF65-F5344CB8AC3E}">
        <p14:creationId xmlns:p14="http://schemas.microsoft.com/office/powerpoint/2010/main" val="250080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u="sng" dirty="0"/>
              <a:t> </a:t>
            </a:r>
            <a:r>
              <a:rPr lang="en-US" sz="4000" u="sng" dirty="0" smtClean="0"/>
              <a:t>(ay + mx + my)(a + m) </a:t>
            </a:r>
            <a:r>
              <a:rPr lang="en-US" sz="4000" dirty="0" smtClean="0"/>
              <a:t> </a:t>
            </a:r>
          </a:p>
          <a:p>
            <a:r>
              <a:rPr lang="en-US" sz="4000" dirty="0"/>
              <a:t>	</a:t>
            </a:r>
            <a:r>
              <a:rPr lang="en-US" sz="4000" dirty="0" smtClean="0"/>
              <a:t>	</a:t>
            </a:r>
            <a:r>
              <a:rPr lang="en-US" sz="4000" dirty="0" smtClean="0"/>
              <a:t>xy</a:t>
            </a:r>
            <a:r>
              <a:rPr lang="en-US" sz="4000" dirty="0" smtClean="0"/>
              <a:t>(x + y)</a:t>
            </a:r>
            <a:endParaRPr lang="en-US" sz="4000" dirty="0"/>
          </a:p>
        </p:txBody>
      </p:sp>
    </p:spTree>
    <p:extLst>
      <p:ext uri="{BB962C8B-B14F-4D97-AF65-F5344CB8AC3E}">
        <p14:creationId xmlns:p14="http://schemas.microsoft.com/office/powerpoint/2010/main" val="197739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HW: Lesson 33 #1-30</a:t>
            </a:r>
            <a:endParaRPr lang="en-US" sz="4000" dirty="0"/>
          </a:p>
        </p:txBody>
      </p:sp>
    </p:spTree>
    <p:extLst>
      <p:ext uri="{BB962C8B-B14F-4D97-AF65-F5344CB8AC3E}">
        <p14:creationId xmlns:p14="http://schemas.microsoft.com/office/powerpoint/2010/main" val="359181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There are three major rules for algebraic manipulations. Two of these rules require the presence of an equal sign for their use, because these are the two rules we use for solving equations. </a:t>
            </a:r>
            <a:endParaRPr lang="en-US" sz="4000" dirty="0"/>
          </a:p>
        </p:txBody>
      </p:sp>
    </p:spTree>
    <p:extLst>
      <p:ext uri="{BB962C8B-B14F-4D97-AF65-F5344CB8AC3E}">
        <p14:creationId xmlns:p14="http://schemas.microsoft.com/office/powerpoint/2010/main" val="292470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742950" indent="-742950">
              <a:buAutoNum type="arabicPeriod"/>
            </a:pPr>
            <a:r>
              <a:rPr lang="en-US" sz="4000" dirty="0" smtClean="0"/>
              <a:t>The same quantity can be added to both sides of an equation without changing the solution to the equation</a:t>
            </a:r>
          </a:p>
          <a:p>
            <a:pPr marL="742950" indent="-742950">
              <a:buAutoNum type="arabicPeriod"/>
            </a:pPr>
            <a:r>
              <a:rPr lang="en-US" sz="4000" dirty="0" smtClean="0"/>
              <a:t>Every term on both sides of an equation can be multiplied or divided by the same quantity (except zero) without changing the solution to the equation. </a:t>
            </a:r>
            <a:endParaRPr lang="en-US" sz="4000" dirty="0"/>
          </a:p>
        </p:txBody>
      </p:sp>
    </p:spTree>
    <p:extLst>
      <p:ext uri="{BB962C8B-B14F-4D97-AF65-F5344CB8AC3E}">
        <p14:creationId xmlns:p14="http://schemas.microsoft.com/office/powerpoint/2010/main" val="2768414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When there is no equal sign in the expression, there is only one major rule that we can use which is the Denominator-Numerator Rule.</a:t>
            </a:r>
            <a:endParaRPr lang="en-US" sz="4000" dirty="0"/>
          </a:p>
        </p:txBody>
      </p:sp>
    </p:spTree>
    <p:extLst>
      <p:ext uri="{BB962C8B-B14F-4D97-AF65-F5344CB8AC3E}">
        <p14:creationId xmlns:p14="http://schemas.microsoft.com/office/powerpoint/2010/main" val="261545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4000" dirty="0" smtClean="0"/>
              <a:t>3. The denominator and the numerator of an expression can be multiplied or divided by the same quantity (except zero) without changing the value of the expression. Only the form of the expression is changed. </a:t>
            </a:r>
            <a:endParaRPr lang="en-US" sz="4000" dirty="0"/>
          </a:p>
        </p:txBody>
      </p:sp>
    </p:spTree>
    <p:extLst>
      <p:ext uri="{BB962C8B-B14F-4D97-AF65-F5344CB8AC3E}">
        <p14:creationId xmlns:p14="http://schemas.microsoft.com/office/powerpoint/2010/main" val="278870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Example:</a:t>
            </a:r>
          </a:p>
          <a:p>
            <a:r>
              <a:rPr lang="en-US" sz="4000" dirty="0" smtClean="0"/>
              <a:t>Simplify</a:t>
            </a:r>
          </a:p>
          <a:p>
            <a:r>
              <a:rPr lang="en-US" sz="4000" dirty="0" smtClean="0"/>
              <a:t>		</a:t>
            </a:r>
            <a:r>
              <a:rPr lang="en-US" sz="4000" u="sng" dirty="0" smtClean="0"/>
              <a:t>    4    </a:t>
            </a:r>
            <a:r>
              <a:rPr lang="en-US" sz="4000" dirty="0" smtClean="0"/>
              <a:t> + </a:t>
            </a:r>
            <a:r>
              <a:rPr lang="en-US" sz="4000" u="sng" dirty="0" smtClean="0"/>
              <a:t> </a:t>
            </a:r>
            <a:r>
              <a:rPr lang="en-US" sz="4000" u="sng" dirty="0" smtClean="0"/>
              <a:t>py</a:t>
            </a:r>
            <a:r>
              <a:rPr lang="en-US" sz="4000" u="sng" dirty="0" smtClean="0"/>
              <a:t> </a:t>
            </a:r>
            <a:r>
              <a:rPr lang="en-US" sz="4000" dirty="0" smtClean="0"/>
              <a:t> </a:t>
            </a:r>
          </a:p>
          <a:p>
            <a:r>
              <a:rPr lang="en-US" sz="4000" dirty="0"/>
              <a:t>	</a:t>
            </a:r>
            <a:r>
              <a:rPr lang="en-US" sz="4000" dirty="0" smtClean="0"/>
              <a:t>	 x + y       x</a:t>
            </a:r>
            <a:endParaRPr lang="en-US" sz="4000" dirty="0"/>
          </a:p>
        </p:txBody>
      </p:sp>
    </p:spTree>
    <p:extLst>
      <p:ext uri="{BB962C8B-B14F-4D97-AF65-F5344CB8AC3E}">
        <p14:creationId xmlns:p14="http://schemas.microsoft.com/office/powerpoint/2010/main" val="2029704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u="sng" dirty="0"/>
              <a:t> </a:t>
            </a:r>
            <a:r>
              <a:rPr lang="en-US" sz="4000" u="sng" dirty="0" smtClean="0"/>
              <a:t>4x + </a:t>
            </a:r>
            <a:r>
              <a:rPr lang="en-US" sz="4000" u="sng" dirty="0" smtClean="0"/>
              <a:t>pxy</a:t>
            </a:r>
            <a:r>
              <a:rPr lang="en-US" sz="4000" u="sng" dirty="0" smtClean="0"/>
              <a:t> + </a:t>
            </a:r>
            <a:r>
              <a:rPr lang="en-US" sz="4000" u="sng" dirty="0" smtClean="0"/>
              <a:t>py</a:t>
            </a:r>
            <a:r>
              <a:rPr lang="en-US" sz="4000" u="sng" dirty="0" smtClean="0"/>
              <a:t> </a:t>
            </a:r>
            <a:r>
              <a:rPr lang="en-US" sz="4000" dirty="0" smtClean="0"/>
              <a:t> </a:t>
            </a:r>
          </a:p>
          <a:p>
            <a:r>
              <a:rPr lang="en-US" sz="4000" dirty="0" smtClean="0"/>
              <a:t>	x + </a:t>
            </a:r>
            <a:r>
              <a:rPr lang="en-US" sz="4000" dirty="0" smtClean="0"/>
              <a:t>xy</a:t>
            </a:r>
            <a:endParaRPr lang="en-US" sz="4000" dirty="0"/>
          </a:p>
        </p:txBody>
      </p:sp>
      <p:sp>
        <p:nvSpPr>
          <p:cNvPr id="4" name="TextBox 3"/>
          <p:cNvSpPr txBox="1"/>
          <p:nvPr/>
        </p:nvSpPr>
        <p:spPr>
          <a:xfrm>
            <a:off x="3791240" y="2464520"/>
            <a:ext cx="313044" cy="369332"/>
          </a:xfrm>
          <a:prstGeom prst="rect">
            <a:avLst/>
          </a:prstGeom>
          <a:noFill/>
        </p:spPr>
        <p:txBody>
          <a:bodyPr wrap="none" rtlCol="0">
            <a:spAutoFit/>
          </a:bodyPr>
          <a:lstStyle/>
          <a:p>
            <a:r>
              <a:rPr lang="en-US" dirty="0" smtClean="0"/>
              <a:t>2</a:t>
            </a:r>
            <a:endParaRPr lang="en-US" dirty="0"/>
          </a:p>
        </p:txBody>
      </p:sp>
      <p:sp>
        <p:nvSpPr>
          <p:cNvPr id="5" name="TextBox 4"/>
          <p:cNvSpPr txBox="1"/>
          <p:nvPr/>
        </p:nvSpPr>
        <p:spPr>
          <a:xfrm>
            <a:off x="1611278" y="3298665"/>
            <a:ext cx="313044"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4157952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7702"/>
            <a:ext cx="7620000" cy="5528462"/>
          </a:xfrm>
        </p:spPr>
        <p:txBody>
          <a:bodyPr>
            <a:normAutofit/>
          </a:bodyPr>
          <a:lstStyle/>
          <a:p>
            <a:r>
              <a:rPr lang="en-US" sz="4000" dirty="0" smtClean="0"/>
              <a:t>Example:</a:t>
            </a:r>
          </a:p>
          <a:p>
            <a:r>
              <a:rPr lang="en-US" sz="4000" dirty="0" smtClean="0"/>
              <a:t>Simplify</a:t>
            </a:r>
          </a:p>
          <a:p>
            <a:r>
              <a:rPr lang="en-US" sz="4000" dirty="0"/>
              <a:t>	</a:t>
            </a:r>
            <a:r>
              <a:rPr lang="en-US" sz="4000" dirty="0" smtClean="0"/>
              <a:t>	      </a:t>
            </a:r>
            <a:r>
              <a:rPr lang="en-US" sz="4000" u="sng" dirty="0" smtClean="0"/>
              <a:t> x </a:t>
            </a:r>
            <a:r>
              <a:rPr lang="en-US" sz="4000" dirty="0" smtClean="0"/>
              <a:t> + </a:t>
            </a:r>
            <a:r>
              <a:rPr lang="en-US" sz="4000" u="sng" dirty="0" smtClean="0"/>
              <a:t>  4  </a:t>
            </a:r>
            <a:r>
              <a:rPr lang="en-US" sz="4000" dirty="0" smtClean="0"/>
              <a:t> </a:t>
            </a:r>
          </a:p>
          <a:p>
            <a:r>
              <a:rPr lang="en-US" sz="4000" dirty="0"/>
              <a:t>	</a:t>
            </a:r>
            <a:r>
              <a:rPr lang="en-US" sz="4000" dirty="0" smtClean="0"/>
              <a:t>	     </a:t>
            </a:r>
            <a:r>
              <a:rPr lang="en-US" sz="4000" u="sng" dirty="0" smtClean="0"/>
              <a:t>  y      </a:t>
            </a:r>
            <a:r>
              <a:rPr lang="en-US" sz="4000" u="sng" dirty="0" smtClean="0"/>
              <a:t>yx</a:t>
            </a:r>
            <a:r>
              <a:rPr lang="en-US" sz="4000" u="sng" dirty="0" smtClean="0"/>
              <a:t>   </a:t>
            </a:r>
            <a:r>
              <a:rPr lang="en-US" sz="4000" dirty="0" smtClean="0"/>
              <a:t> </a:t>
            </a:r>
          </a:p>
          <a:p>
            <a:r>
              <a:rPr lang="en-US" sz="4000" dirty="0"/>
              <a:t>	</a:t>
            </a:r>
            <a:r>
              <a:rPr lang="en-US" sz="4000" dirty="0" smtClean="0"/>
              <a:t>	  	   </a:t>
            </a:r>
            <a:r>
              <a:rPr lang="en-US" sz="4000" u="sng" dirty="0" smtClean="0"/>
              <a:t> a </a:t>
            </a:r>
            <a:r>
              <a:rPr lang="en-US" sz="4000" dirty="0" smtClean="0"/>
              <a:t> </a:t>
            </a:r>
          </a:p>
          <a:p>
            <a:r>
              <a:rPr lang="en-US" sz="4000" dirty="0"/>
              <a:t>	</a:t>
            </a:r>
            <a:r>
              <a:rPr lang="en-US" sz="4000" dirty="0" smtClean="0"/>
              <a:t>		    y</a:t>
            </a:r>
            <a:endParaRPr lang="en-US" sz="4000" dirty="0"/>
          </a:p>
        </p:txBody>
      </p:sp>
    </p:spTree>
    <p:extLst>
      <p:ext uri="{BB962C8B-B14F-4D97-AF65-F5344CB8AC3E}">
        <p14:creationId xmlns:p14="http://schemas.microsoft.com/office/powerpoint/2010/main" val="37603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smtClean="0"/>
              <a:t>Answer:</a:t>
            </a:r>
          </a:p>
          <a:p>
            <a:r>
              <a:rPr lang="en-US" sz="4000" u="sng" dirty="0"/>
              <a:t> </a:t>
            </a:r>
            <a:r>
              <a:rPr lang="en-US" sz="4000" u="sng" dirty="0" smtClean="0"/>
              <a:t>x + 4 </a:t>
            </a:r>
            <a:r>
              <a:rPr lang="en-US" sz="4000" dirty="0" smtClean="0"/>
              <a:t> </a:t>
            </a:r>
          </a:p>
          <a:p>
            <a:r>
              <a:rPr lang="en-US" sz="4000" dirty="0"/>
              <a:t> </a:t>
            </a:r>
            <a:r>
              <a:rPr lang="en-US" sz="4000" dirty="0" smtClean="0"/>
              <a:t>  </a:t>
            </a:r>
            <a:r>
              <a:rPr lang="en-US" sz="4000" dirty="0" smtClean="0"/>
              <a:t>xa</a:t>
            </a:r>
            <a:endParaRPr lang="en-US" sz="4000" dirty="0"/>
          </a:p>
        </p:txBody>
      </p:sp>
      <p:sp>
        <p:nvSpPr>
          <p:cNvPr id="4" name="TextBox 3"/>
          <p:cNvSpPr txBox="1"/>
          <p:nvPr/>
        </p:nvSpPr>
        <p:spPr>
          <a:xfrm>
            <a:off x="846551" y="2515327"/>
            <a:ext cx="313044"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764540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5374</TotalTime>
  <Words>206</Words>
  <Application>Microsoft Macintosh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Essential</vt:lpstr>
      <vt:lpstr>Lesson 33:  Major rules of algebra, complex fractions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33:  Major rules of algebra, complex fractions</dc:title>
  <dc:creator>Haley</dc:creator>
  <cp:lastModifiedBy>Haley</cp:lastModifiedBy>
  <cp:revision>7</cp:revision>
  <dcterms:created xsi:type="dcterms:W3CDTF">2015-09-24T21:25:19Z</dcterms:created>
  <dcterms:modified xsi:type="dcterms:W3CDTF">2015-09-28T15:03:02Z</dcterms:modified>
</cp:coreProperties>
</file>