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10/7/14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Bell Work:</a:t>
            </a:r>
          </a:p>
          <a:p>
            <a:pPr marL="0" indent="0">
              <a:buNone/>
            </a:pPr>
            <a:r>
              <a:rPr lang="en-US" sz="4000" dirty="0" smtClean="0"/>
              <a:t>If 479 stocks advanced in price and 326 declined in price, then what was the approximate ratio of advancers to decliners?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76506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The mixed number 2 1/3 is a whole number plus a fraction. The whole number is 2 and the fraction 1/3 converts to 0.333… </a:t>
            </a:r>
          </a:p>
          <a:p>
            <a:pPr marL="0" indent="0">
              <a:buNone/>
            </a:pPr>
            <a:r>
              <a:rPr lang="en-US" sz="4000" dirty="0" smtClean="0"/>
              <a:t>= 2.3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09830" y="452404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435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5742"/>
            <a:ext cx="8229600" cy="56367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Recall that converting a rational number to a decimal form has three possible outcomes.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rational number is an integer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rational number is a terminating decimal number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rational number is a non-terminating decimal with repeating digits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6625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Non-terminating, non-repeating decimal numbers are irrational and do not result from converting a rational number to a decimal number. </a:t>
            </a:r>
          </a:p>
          <a:p>
            <a:pPr marL="0" indent="0">
              <a:buNone/>
            </a:pPr>
            <a:r>
              <a:rPr lang="en-US" sz="4000" dirty="0" smtClean="0"/>
              <a:t>To perform calculations with repeating decimals we first round the number to a suitable number of decimal places.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01442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Find 5/6 of $12.47.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7172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1643"/>
            <a:ext cx="8229600" cy="51208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5/6 = 0.83</a:t>
            </a:r>
          </a:p>
          <a:p>
            <a:pPr marL="0" indent="0">
              <a:buNone/>
            </a:pPr>
            <a:r>
              <a:rPr lang="en-US" sz="4000" dirty="0" smtClean="0"/>
              <a:t>0.83 x 12.47 = 10.3501</a:t>
            </a:r>
          </a:p>
          <a:p>
            <a:pPr marL="0" indent="0">
              <a:buNone/>
            </a:pPr>
            <a:r>
              <a:rPr lang="en-US" sz="4000" dirty="0" smtClean="0"/>
              <a:t>$10.35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579967" y="137520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870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Arrange in order from least to greatest.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  0.3, 0.3, 0.33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326407" y="329382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647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0.3 = 0.300</a:t>
            </a:r>
          </a:p>
          <a:p>
            <a:pPr marL="0" indent="0">
              <a:buNone/>
            </a:pPr>
            <a:r>
              <a:rPr lang="en-US" sz="4000" dirty="0" smtClean="0"/>
              <a:t>0.3 = 0.333</a:t>
            </a:r>
          </a:p>
          <a:p>
            <a:pPr marL="0" indent="0">
              <a:buNone/>
            </a:pPr>
            <a:r>
              <a:rPr lang="en-US" sz="4000" dirty="0" smtClean="0"/>
              <a:t>0.33 = 0.330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		      0.3, 0.33, 0.3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93066" y="27382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36237" y="448436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312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Many calculators do not have functions that enable the user to perform arithmetic with fractions. To convert a fraction to a decimal, we enter the numerator, press the ÷ key, then key in the denominator and press =.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6197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Convert these fractions to decimals.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     10/11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			     11/12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     17/80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2134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10/11 = 0.90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11/12 = 0.916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17/80 = 0.2125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857810" y="210328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____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96392" y="333350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644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5 to 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745380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634"/>
            <a:ext cx="8229600" cy="62701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To add fractions it is not necessary to enter long repeating decimals and it is not necessary to round the decimal equivalents. For example, to add 5/6 and 8/3 on a calculator that has algebraic logic (follows the order of operations), we can use this key stroke sequence: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  5 ÷ 6 + 8 ÷ 3 =</a:t>
            </a:r>
          </a:p>
          <a:p>
            <a:pPr marL="0" indent="0">
              <a:buNone/>
            </a:pPr>
            <a:r>
              <a:rPr lang="en-US" sz="4000" dirty="0" smtClean="0"/>
              <a:t>If your calculator has algebraic logic, the final display should read 3.5 which equals 3 ½.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7352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Try these operations and write the answer in decimal form.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11/12 + 11/6		17/24 – ½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548232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11/12 + 11/6 = 2.75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17/24 – ½ = 0.2083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683633" y="32541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926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Many calculators do not have a percent key. To find a given percent of a number with a calculator, we mentally shift the decimal point two places to the left before we enter the number.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73380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Estimate 6.25% of $72.59. then use a calculator to perform the actual calculation and round the answer to the nearest cent. What decimal number did you enter for 6.25%?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15300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About $4.20 rounds to $4.54</a:t>
            </a:r>
          </a:p>
          <a:p>
            <a:pPr marL="0" indent="0">
              <a:buNone/>
            </a:pPr>
            <a:r>
              <a:rPr lang="en-US" sz="4000" dirty="0" smtClean="0"/>
              <a:t>Enter .0625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89657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HW: Lesson 30 #1-30</a:t>
            </a:r>
          </a:p>
          <a:p>
            <a:pPr marL="0" indent="0">
              <a:buNone/>
            </a:pPr>
            <a:r>
              <a:rPr lang="en-US" sz="4000" dirty="0" smtClean="0"/>
              <a:t>Due Tomorrow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934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30:</a:t>
            </a:r>
            <a:br>
              <a:rPr lang="en-US" dirty="0" smtClean="0"/>
            </a:br>
            <a:r>
              <a:rPr lang="en-US" dirty="0" smtClean="0"/>
              <a:t>Repeating Decimals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02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Recall that to express a ratio as a decimal number, we perform the division indicated. For example, to convert ¾ to a decimal number, we divide 3 by 4.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  3 ÷ 4 = 0.75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88494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Notice that we use a decimal point and zeros to write 3 as 3.00 so that we could perform the division. Some fractions convert to decimal numbers that have repeating digits such as 0.272727…..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9997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Repetend</a:t>
            </a:r>
            <a:r>
              <a:rPr lang="en-US" sz="4000" dirty="0" smtClean="0"/>
              <a:t>*: name given to the repeating decimals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We indicate repeating digits with a bar over the </a:t>
            </a:r>
            <a:r>
              <a:rPr lang="en-US" sz="4000" dirty="0" smtClean="0"/>
              <a:t>repetend</a:t>
            </a:r>
            <a:r>
              <a:rPr lang="en-US" sz="4000" dirty="0" smtClean="0"/>
              <a:t>. We write 0.2727272727… as 0.27.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417931" y="450420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3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Express the fraction as a decimal number.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	1/6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9568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4008"/>
            <a:ext cx="8229600" cy="61039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      0.166</a:t>
            </a:r>
          </a:p>
          <a:p>
            <a:pPr marL="0" indent="0">
              <a:buNone/>
            </a:pPr>
            <a:r>
              <a:rPr lang="en-US" sz="4000" dirty="0" smtClean="0"/>
              <a:t>6Γ1.000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</a:t>
            </a:r>
            <a:r>
              <a:rPr lang="en-US" sz="4000" u="sng" dirty="0" smtClean="0"/>
              <a:t>   6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40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</a:t>
            </a:r>
            <a:r>
              <a:rPr lang="en-US" sz="4000" u="sng" dirty="0" smtClean="0"/>
              <a:t>36</a:t>
            </a:r>
          </a:p>
          <a:p>
            <a:pPr marL="0" indent="0">
              <a:buNone/>
            </a:pPr>
            <a:r>
              <a:rPr lang="en-US" sz="4000" dirty="0" smtClean="0"/>
              <a:t>            40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</a:t>
            </a:r>
            <a:r>
              <a:rPr lang="en-US" sz="4000" u="sng" dirty="0" smtClean="0"/>
              <a:t>36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4</a:t>
            </a:r>
          </a:p>
          <a:p>
            <a:pPr marL="0" indent="0">
              <a:buNone/>
            </a:pPr>
            <a:r>
              <a:rPr lang="en-US" sz="4000" dirty="0" smtClean="0"/>
              <a:t>= 0.16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686902" y="545663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395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Express the mixed number as a decimal number.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     2 1/3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21338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45</TotalTime>
  <Words>602</Words>
  <Application>Microsoft Macintosh PowerPoint</Application>
  <PresentationFormat>On-screen Show (4:3)</PresentationFormat>
  <Paragraphs>91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Foundry</vt:lpstr>
      <vt:lpstr>PowerPoint Presentation</vt:lpstr>
      <vt:lpstr>PowerPoint Presentation</vt:lpstr>
      <vt:lpstr>Lesson 30: Repeating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30: Repeating Decimals</dc:title>
  <dc:creator>Haley Stenquist</dc:creator>
  <cp:lastModifiedBy>Haley Stenquist</cp:lastModifiedBy>
  <cp:revision>5</cp:revision>
  <dcterms:created xsi:type="dcterms:W3CDTF">2014-10-07T18:15:25Z</dcterms:created>
  <dcterms:modified xsi:type="dcterms:W3CDTF">2014-10-07T19:00:26Z</dcterms:modified>
</cp:coreProperties>
</file>