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C8FB-9784-3849-8DDF-625F31CE47B6}" type="datetimeFigureOut">
              <a:rPr lang="en-US" smtClean="0"/>
              <a:t>8/19/15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026E-8F8D-CC4F-A780-4CA555876D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C8FB-9784-3849-8DDF-625F31CE47B6}" type="datetimeFigureOut">
              <a:rPr lang="en-US" smtClean="0"/>
              <a:t>8/19/15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026E-8F8D-CC4F-A780-4CA555876DE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C8FB-9784-3849-8DDF-625F31CE47B6}" type="datetimeFigureOut">
              <a:rPr lang="en-US" smtClean="0"/>
              <a:t>8/19/15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026E-8F8D-CC4F-A780-4CA555876D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C8FB-9784-3849-8DDF-625F31CE47B6}" type="datetimeFigureOut">
              <a:rPr lang="en-US" smtClean="0"/>
              <a:t>8/19/15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026E-8F8D-CC4F-A780-4CA555876D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C8FB-9784-3849-8DDF-625F31CE47B6}" type="datetimeFigureOut">
              <a:rPr lang="en-US" smtClean="0"/>
              <a:t>8/19/15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026E-8F8D-CC4F-A780-4CA555876D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C8FB-9784-3849-8DDF-625F31CE47B6}" type="datetimeFigureOut">
              <a:rPr lang="en-US" smtClean="0"/>
              <a:t>8/19/15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026E-8F8D-CC4F-A780-4CA555876DE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C8FB-9784-3849-8DDF-625F31CE47B6}" type="datetimeFigureOut">
              <a:rPr lang="en-US" smtClean="0"/>
              <a:t>8/19/15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026E-8F8D-CC4F-A780-4CA555876D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C8FB-9784-3849-8DDF-625F31CE47B6}" type="datetimeFigureOut">
              <a:rPr lang="en-US" smtClean="0"/>
              <a:t>8/19/15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026E-8F8D-CC4F-A780-4CA555876D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C8FB-9784-3849-8DDF-625F31CE47B6}" type="datetimeFigureOut">
              <a:rPr lang="en-US" smtClean="0"/>
              <a:t>8/19/15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026E-8F8D-CC4F-A780-4CA555876D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C8FB-9784-3849-8DDF-625F31CE47B6}" type="datetimeFigureOut">
              <a:rPr lang="en-US" smtClean="0"/>
              <a:t>8/19/15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026E-8F8D-CC4F-A780-4CA555876D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C8FB-9784-3849-8DDF-625F31CE47B6}" type="datetimeFigureOut">
              <a:rPr lang="en-US" smtClean="0"/>
              <a:t>8/19/15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026E-8F8D-CC4F-A780-4CA555876D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BC8FB-9784-3849-8DDF-625F31CE47B6}" type="datetimeFigureOut">
              <a:rPr lang="en-US" smtClean="0"/>
              <a:t>8/19/15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026E-8F8D-CC4F-A780-4CA555876DE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71BC8FB-9784-3849-8DDF-625F31CE47B6}" type="datetimeFigureOut">
              <a:rPr lang="en-US" smtClean="0"/>
              <a:t>8/19/15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AC7026E-8F8D-CC4F-A780-4CA555876DE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614" y="218264"/>
            <a:ext cx="8965386" cy="3789883"/>
          </a:xfrm>
        </p:spPr>
        <p:txBody>
          <a:bodyPr/>
          <a:lstStyle/>
          <a:p>
            <a:r>
              <a:rPr lang="en-US" dirty="0" smtClean="0"/>
              <a:t>Lesson 2:</a:t>
            </a:r>
            <a:br>
              <a:rPr lang="en-US" dirty="0" smtClean="0"/>
            </a:br>
            <a:r>
              <a:rPr lang="en-US" dirty="0" smtClean="0"/>
              <a:t>Negative exponents, product and power, theorems for exponents, circle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87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Simplify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x </a:t>
            </a:r>
            <a:r>
              <a:rPr lang="en-US" sz="4000" dirty="0" smtClean="0"/>
              <a:t>yx</a:t>
            </a:r>
            <a:r>
              <a:rPr lang="en-US" sz="4000" dirty="0" smtClean="0"/>
              <a:t> y x x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516923" y="3302000"/>
            <a:ext cx="227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-5  -4   5   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41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x y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01077" y="2442307"/>
            <a:ext cx="833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019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Simplify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en-US" sz="4000" u="sng" dirty="0" smtClean="0"/>
              <a:t> </a:t>
            </a:r>
            <a:r>
              <a:rPr lang="en-US" sz="4000" u="sng" dirty="0" smtClean="0"/>
              <a:t>yy</a:t>
            </a:r>
            <a:r>
              <a:rPr lang="en-US" sz="4000" u="sng" dirty="0" smtClean="0"/>
              <a:t> x y x 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 y x  y x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46769" y="3302001"/>
            <a:ext cx="17718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-3   4    5   -10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68025" y="4166717"/>
            <a:ext cx="1771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-6   -3     10 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334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y x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81539" y="2442308"/>
            <a:ext cx="834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   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92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We can use the product theorem to expand (x ) = x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x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x = x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477846" y="2149231"/>
            <a:ext cx="4152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2   3           2         2          2          6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96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55077"/>
            <a:ext cx="8042276" cy="48885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smtClean="0"/>
              <a:t>Power Theorem for Exponents:</a:t>
            </a:r>
          </a:p>
          <a:p>
            <a:pPr marL="0" indent="0">
              <a:buNone/>
            </a:pPr>
            <a:r>
              <a:rPr lang="en-US" sz="4000" dirty="0" smtClean="0"/>
              <a:t>If m and n and x are real numbers  			  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  (x ) = x</a:t>
            </a:r>
          </a:p>
          <a:p>
            <a:pPr marL="0" indent="0">
              <a:buNone/>
            </a:pPr>
            <a:r>
              <a:rPr lang="en-US" sz="4000" dirty="0" smtClean="0"/>
              <a:t>Extension of the Power Theorem: if the variables are real numbers 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  (x y z k …) = x  y  z  k …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46770" y="2618153"/>
            <a:ext cx="175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  n          </a:t>
            </a:r>
            <a:r>
              <a:rPr lang="en-US" dirty="0" smtClean="0"/>
              <a:t>mn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29692" y="4826000"/>
            <a:ext cx="4977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   a   b    c         n          </a:t>
            </a:r>
            <a:r>
              <a:rPr lang="en-US" dirty="0" smtClean="0"/>
              <a:t>mn</a:t>
            </a:r>
            <a:r>
              <a:rPr lang="en-US" dirty="0" smtClean="0"/>
              <a:t>  an    </a:t>
            </a:r>
            <a:r>
              <a:rPr lang="en-US" dirty="0" smtClean="0"/>
              <a:t>bn</a:t>
            </a:r>
            <a:r>
              <a:rPr lang="en-US" dirty="0" smtClean="0"/>
              <a:t>     </a:t>
            </a:r>
            <a:r>
              <a:rPr lang="en-US" dirty="0" smtClean="0"/>
              <a:t>cn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300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Simplify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</a:t>
            </a:r>
            <a:r>
              <a:rPr lang="en-US" sz="4000" u="sng" dirty="0" smtClean="0"/>
              <a:t> x(x ) y(</a:t>
            </a:r>
            <a:r>
              <a:rPr lang="en-US" sz="4000" u="sng" dirty="0" smtClean="0"/>
              <a:t>xy</a:t>
            </a:r>
            <a:r>
              <a:rPr lang="en-US" sz="4000" u="sng" dirty="0" smtClean="0"/>
              <a:t> ) 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  (y ) y (x )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103077" y="3223846"/>
            <a:ext cx="22769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-3  2             -2   -3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85846" y="4152535"/>
            <a:ext cx="2132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3     -3     2  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894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u="sng" dirty="0"/>
              <a:t> </a:t>
            </a:r>
            <a:r>
              <a:rPr lang="en-US" sz="4000" u="sng" dirty="0" smtClean="0"/>
              <a:t>y </a:t>
            </a: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 smtClean="0"/>
              <a:t> x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016000" y="2403231"/>
            <a:ext cx="4732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81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If we know the area of a circle, we can find the diameter of the circle and can find the radius of the circle. If we know the circumference of a circle, we can also find the diameter and the radius of the circle.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12891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The area of a circle is 12.2 m. What is the approximate circumference of the circle?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7717692" y="2442307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880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We define 2 to the third power as follows: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2 = 2 x 2 x 2</a:t>
            </a:r>
          </a:p>
          <a:p>
            <a:pPr marL="0" indent="0">
              <a:buNone/>
            </a:pPr>
            <a:r>
              <a:rPr lang="en-US" sz="4000" dirty="0" smtClean="0"/>
              <a:t>We have agreed that 2 means 2 times 2 times 2.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135652" y="2916821"/>
            <a:ext cx="31422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         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985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42462"/>
            <a:ext cx="8042276" cy="52011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πr = Area = 12.2</a:t>
            </a:r>
          </a:p>
          <a:p>
            <a:pPr marL="0" indent="0">
              <a:buNone/>
            </a:pPr>
            <a:r>
              <a:rPr lang="en-US" sz="4000" dirty="0" smtClean="0"/>
              <a:t>r = 12.2/π</a:t>
            </a:r>
          </a:p>
          <a:p>
            <a:pPr marL="0" indent="0">
              <a:buNone/>
            </a:pPr>
            <a:r>
              <a:rPr lang="en-US" sz="4000" dirty="0" smtClean="0"/>
              <a:t>r = √(12.2/π)</a:t>
            </a:r>
          </a:p>
          <a:p>
            <a:pPr marL="0" indent="0">
              <a:buNone/>
            </a:pPr>
            <a:r>
              <a:rPr lang="en-US" sz="4000" dirty="0" smtClean="0"/>
              <a:t>r = 1.97</a:t>
            </a:r>
          </a:p>
          <a:p>
            <a:pPr marL="0" indent="0">
              <a:buNone/>
            </a:pPr>
            <a:r>
              <a:rPr lang="en-US" sz="4000" dirty="0" smtClean="0"/>
              <a:t>Circumference = 2πr ≈ 2π(1.97)</a:t>
            </a:r>
          </a:p>
          <a:p>
            <a:pPr marL="0" indent="0">
              <a:buNone/>
            </a:pPr>
            <a:r>
              <a:rPr lang="en-US" sz="4000" dirty="0" smtClean="0"/>
              <a:t>≈ 12.38 meters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6922" y="142630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2454" y="2227385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313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The circumference of a circle is 8π cm. What is the area of the circle?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61268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000" dirty="0" smtClean="0"/>
              <a:t>8π = 2πr</a:t>
            </a:r>
          </a:p>
          <a:p>
            <a:pPr marL="0" indent="0">
              <a:buNone/>
            </a:pPr>
            <a:r>
              <a:rPr lang="en-US" sz="4000" dirty="0" smtClean="0"/>
              <a:t>8π/2π = r</a:t>
            </a:r>
          </a:p>
          <a:p>
            <a:pPr marL="0" indent="0">
              <a:buNone/>
            </a:pPr>
            <a:r>
              <a:rPr lang="en-US" sz="4000" dirty="0" smtClean="0"/>
              <a:t>4 cm = r</a:t>
            </a:r>
          </a:p>
          <a:p>
            <a:pPr marL="0" indent="0">
              <a:buNone/>
            </a:pPr>
            <a:r>
              <a:rPr lang="en-US" sz="4000" dirty="0" smtClean="0"/>
              <a:t>Area = π(4cm)</a:t>
            </a:r>
          </a:p>
          <a:p>
            <a:pPr marL="0" indent="0">
              <a:buNone/>
            </a:pPr>
            <a:r>
              <a:rPr lang="en-US" sz="4000" dirty="0" smtClean="0"/>
              <a:t>= 16πcm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673230" y="4200769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40000" y="4943231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892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HW: Lesson 2 #1-30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82141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In a similar fashion, we define 2 to the negative third power to mean 1 over 2 to the third power.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2  = 1/2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572263" y="4127201"/>
            <a:ext cx="2060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-3                     3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222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Definition of x : if n is any real number and x is any real number that is not zero, 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	x  = 1/x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09643" y="1600201"/>
            <a:ext cx="3940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15560" y="3670828"/>
            <a:ext cx="1973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-n                   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076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This definition tells us that when we write an exponential expression in reciprocal form, the sign of the exponent must be changed. </a:t>
            </a:r>
            <a:r>
              <a:rPr lang="en-US" sz="4000" dirty="0" smtClean="0"/>
              <a:t>If the exponent is negative, it is positive in reciprocal form; and if it is positive, it is negative in reciprocal form. We also say x cannot be zero since division by zero is undefined.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48708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449385"/>
            <a:ext cx="8042276" cy="54942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>
              <a:buNone/>
            </a:pPr>
            <a:r>
              <a:rPr lang="en-US" sz="4000" dirty="0" smtClean="0"/>
              <a:t>Simplify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1/3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3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-3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(-3)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-(-3)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4615" y="1817077"/>
            <a:ext cx="148321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-2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-3</a:t>
            </a:r>
          </a:p>
          <a:p>
            <a:endParaRPr lang="en-US" dirty="0"/>
          </a:p>
          <a:p>
            <a:r>
              <a:rPr lang="en-US" dirty="0" smtClean="0"/>
              <a:t>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-2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-2</a:t>
            </a:r>
          </a:p>
          <a:p>
            <a:endParaRPr lang="en-US" dirty="0"/>
          </a:p>
          <a:p>
            <a:r>
              <a:rPr lang="en-US" dirty="0" smtClean="0"/>
              <a:t>               -3</a:t>
            </a:r>
          </a:p>
        </p:txBody>
      </p:sp>
    </p:spTree>
    <p:extLst>
      <p:ext uri="{BB962C8B-B14F-4D97-AF65-F5344CB8AC3E}">
        <p14:creationId xmlns:p14="http://schemas.microsoft.com/office/powerpoint/2010/main" val="1266896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22923"/>
            <a:ext cx="8042276" cy="5220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9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1/27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-1/9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1/9</a:t>
            </a:r>
          </a:p>
          <a:p>
            <a:pPr marL="742950" indent="-742950">
              <a:buAutoNum type="alphaLcParenR"/>
            </a:pPr>
            <a:r>
              <a:rPr lang="en-US" sz="4000" dirty="0" smtClean="0"/>
              <a:t>1/27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3778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We know that x = x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x</a:t>
            </a:r>
          </a:p>
          <a:p>
            <a:pPr marL="0" indent="0">
              <a:buNone/>
            </a:pPr>
            <a:r>
              <a:rPr lang="en-US" sz="4000" dirty="0" smtClean="0">
                <a:sym typeface="Wingdings"/>
              </a:rPr>
              <a:t>We also know that x = x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x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x</a:t>
            </a:r>
          </a:p>
          <a:p>
            <a:pPr marL="0" indent="0">
              <a:buNone/>
            </a:pPr>
            <a:r>
              <a:rPr lang="en-US" sz="4000" dirty="0" smtClean="0">
                <a:sym typeface="Wingdings"/>
              </a:rPr>
              <a:t>Using these definitions we can find the value of the expression</a:t>
            </a:r>
          </a:p>
          <a:p>
            <a:pPr marL="0" indent="0">
              <a:buNone/>
            </a:pPr>
            <a:r>
              <a:rPr lang="en-US" sz="4000" dirty="0" smtClean="0">
                <a:sym typeface="Wingdings"/>
              </a:rPr>
              <a:t>x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x = x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x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x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x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x = x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122615" y="1619740"/>
            <a:ext cx="15552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3694" y="4767385"/>
            <a:ext cx="6316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2         3                                                                      5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476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Product Theorem for Exponents:</a:t>
            </a:r>
          </a:p>
          <a:p>
            <a:pPr marL="0" indent="0">
              <a:buNone/>
            </a:pPr>
            <a:r>
              <a:rPr lang="en-US" sz="4000" dirty="0" smtClean="0"/>
              <a:t>If m and n and x are real numbers and x ≠ 0</a:t>
            </a:r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en-US" sz="4000" dirty="0" smtClean="0"/>
              <a:t>	      x </a:t>
            </a:r>
            <a:r>
              <a:rPr lang="en-US" sz="40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4000" dirty="0">
                <a:sym typeface="Wingdings"/>
              </a:rPr>
              <a:t> </a:t>
            </a:r>
            <a:r>
              <a:rPr lang="en-US" sz="4000" dirty="0" smtClean="0">
                <a:sym typeface="Wingdings"/>
              </a:rPr>
              <a:t>x = x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536462" y="3888154"/>
            <a:ext cx="248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         n           </a:t>
            </a:r>
            <a:r>
              <a:rPr lang="en-US" dirty="0" smtClean="0"/>
              <a:t>m+n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614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25</TotalTime>
  <Words>527</Words>
  <Application>Microsoft Macintosh PowerPoint</Application>
  <PresentationFormat>On-screen Show (4:3)</PresentationFormat>
  <Paragraphs>118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Breeze</vt:lpstr>
      <vt:lpstr>Lesson 2: Negative exponents, product and power, theorems for exponents, circle relationships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2: Negative exponents, product and power, theorems for exponents, circle relationships</dc:title>
  <dc:creator>Haley</dc:creator>
  <cp:lastModifiedBy>Haley</cp:lastModifiedBy>
  <cp:revision>3</cp:revision>
  <dcterms:created xsi:type="dcterms:W3CDTF">2015-08-18T20:05:24Z</dcterms:created>
  <dcterms:modified xsi:type="dcterms:W3CDTF">2015-08-19T15:16:33Z</dcterms:modified>
</cp:coreProperties>
</file>