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D7A641F-3F0C-B14E-BBD9-AB0FDAB3EB10}" type="datetimeFigureOut">
              <a:rPr lang="en-US" smtClean="0"/>
              <a:t>9/11/15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16B237C-B923-A345-AF92-1067ABBAAB7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27:</a:t>
            </a:r>
            <a:br>
              <a:rPr lang="en-US" dirty="0" smtClean="0"/>
            </a:br>
            <a:r>
              <a:rPr lang="en-US" dirty="0" smtClean="0"/>
              <a:t>Rational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    x + x – 3   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x(x + 3)(x + 1)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6862" y="239697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14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27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66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 ratio can be written as a fraction. Thus, ¾ can be described by saying “three fourths” of by saying “the ratio of 3 to 4”.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204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30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Whenever an algebraic ratio is written in the form of a fraction, such as</a:t>
            </a:r>
          </a:p>
          <a:p>
            <a:pPr marL="0" indent="0">
              <a:buNone/>
            </a:pPr>
            <a:r>
              <a:rPr lang="en-US" sz="4000" dirty="0" smtClean="0"/>
              <a:t>a/b   </a:t>
            </a:r>
            <a:r>
              <a:rPr lang="en-US" sz="4000" u="sng" dirty="0"/>
              <a:t> </a:t>
            </a:r>
            <a:r>
              <a:rPr lang="en-US" sz="4000" u="sng" dirty="0" smtClean="0"/>
              <a:t>a x </a:t>
            </a:r>
            <a:r>
              <a:rPr lang="en-US" sz="4000" dirty="0" smtClean="0"/>
              <a:t>   </a:t>
            </a:r>
            <a:r>
              <a:rPr lang="en-US" sz="4000" u="sng" dirty="0" smtClean="0"/>
              <a:t> (m + p) </a:t>
            </a:r>
            <a:r>
              <a:rPr lang="en-US" sz="4000" dirty="0" smtClean="0"/>
              <a:t>   </a:t>
            </a:r>
            <a:r>
              <a:rPr lang="en-US" sz="4000" u="sng" dirty="0" smtClean="0"/>
              <a:t> 3xy – 4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 </a:t>
            </a:r>
            <a:r>
              <a:rPr lang="en-US" sz="4000" dirty="0" smtClean="0"/>
              <a:t>    4y         k              7p</a:t>
            </a:r>
          </a:p>
          <a:p>
            <a:pPr marL="0" indent="0">
              <a:buNone/>
            </a:pPr>
            <a:r>
              <a:rPr lang="en-US" sz="4000" dirty="0" smtClean="0"/>
              <a:t>We call it a rational expression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94322" y="3585213"/>
            <a:ext cx="3430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2                                         2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4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We have been adding rational expressions by using the least common multiple of the denominators as the new denominator. When one of the denominators has a factor that is a sum, then this sum is one of the factors of the least common multiple.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434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Add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u="sng" dirty="0" smtClean="0"/>
              <a:t> 4 </a:t>
            </a:r>
            <a:r>
              <a:rPr lang="en-US" sz="4000" dirty="0" smtClean="0"/>
              <a:t> + </a:t>
            </a:r>
            <a:r>
              <a:rPr lang="en-US" sz="4000" u="sng" dirty="0" smtClean="0"/>
              <a:t>   6 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x      x + a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352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10x + 4a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x(x + a)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341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Add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u="sng" dirty="0" smtClean="0"/>
              <a:t> x + 2 </a:t>
            </a:r>
            <a:r>
              <a:rPr lang="en-US" sz="4000" dirty="0" smtClean="0"/>
              <a:t> + 6 + </a:t>
            </a:r>
            <a:r>
              <a:rPr lang="en-US" sz="4000" u="sng" dirty="0" smtClean="0"/>
              <a:t> 2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x + 4            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920170" y="405641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7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7x + 26x + 2x + 8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  	   x (x + 4)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29101" y="2417458"/>
            <a:ext cx="18902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 startAt="3"/>
            </a:pPr>
            <a:r>
              <a:rPr lang="en-US" dirty="0" smtClean="0"/>
              <a:t>                 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1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Add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u="sng" dirty="0" smtClean="0"/>
              <a:t>     x + 2     </a:t>
            </a:r>
            <a:r>
              <a:rPr lang="en-US" sz="4000" dirty="0" smtClean="0"/>
              <a:t> + </a:t>
            </a:r>
            <a:r>
              <a:rPr lang="en-US" sz="4000" u="sng" dirty="0" smtClean="0"/>
              <a:t>      1   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x + 4x + 3      x(x + 1)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847418" y="407689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36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</TotalTime>
  <Words>180</Words>
  <Application>Microsoft Macintosh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Lesson 27: Rational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27: Rational Expressions</dc:title>
  <dc:creator>Haley</dc:creator>
  <cp:lastModifiedBy>Haley</cp:lastModifiedBy>
  <cp:revision>1</cp:revision>
  <dcterms:created xsi:type="dcterms:W3CDTF">2015-09-11T18:00:41Z</dcterms:created>
  <dcterms:modified xsi:type="dcterms:W3CDTF">2015-09-11T18:10:35Z</dcterms:modified>
</cp:coreProperties>
</file>