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2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9/2/15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2341504"/>
          </a:xfrm>
        </p:spPr>
        <p:txBody>
          <a:bodyPr/>
          <a:lstStyle/>
          <a:p>
            <a:r>
              <a:rPr lang="en-US" dirty="0" smtClean="0"/>
              <a:t>Lesson 24:</a:t>
            </a:r>
            <a:br>
              <a:rPr lang="en-US" dirty="0" smtClean="0"/>
            </a:br>
            <a:r>
              <a:rPr lang="en-US" dirty="0" smtClean="0"/>
              <a:t>Fractional Equations, Overlapping Triangles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263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Overlapping triangles are also similar triangles.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05754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Find x and y. </a:t>
            </a:r>
            <a:endParaRPr lang="en-US" sz="4000" dirty="0"/>
          </a:p>
        </p:txBody>
      </p:sp>
      <p:sp>
        <p:nvSpPr>
          <p:cNvPr id="4" name="Right Triangle 3"/>
          <p:cNvSpPr/>
          <p:nvPr/>
        </p:nvSpPr>
        <p:spPr>
          <a:xfrm>
            <a:off x="5191794" y="1755349"/>
            <a:ext cx="2426415" cy="2913133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ight Triangle 4"/>
          <p:cNvSpPr/>
          <p:nvPr/>
        </p:nvSpPr>
        <p:spPr>
          <a:xfrm>
            <a:off x="5191794" y="2838437"/>
            <a:ext cx="1531392" cy="1830045"/>
          </a:xfrm>
          <a:prstGeom prst="rtTriangl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40005" y="4780526"/>
            <a:ext cx="1627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4              6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650203" y="2128828"/>
            <a:ext cx="42511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X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 smtClean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7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22737" y="3267937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9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383605" y="2638382"/>
            <a:ext cx="339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Y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55351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x = 21/2</a:t>
            </a:r>
          </a:p>
          <a:p>
            <a:pPr marL="0" indent="0">
              <a:buNone/>
            </a:pPr>
            <a:r>
              <a:rPr lang="en-US" sz="4000" dirty="0" smtClean="0"/>
              <a:t>y = 45/2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93770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HW: Lesson 24 #1-30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14511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We can eliminate fractions by multiplying every numerator by the least common multiple of the denominators. Then the denominators will divide into the LCM, leaving the equation with integral coefficients.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81873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Solve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4 ½ x – 3/5 = -1 ¼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85446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9/2x – 3/5 = -5/4</a:t>
            </a:r>
          </a:p>
          <a:p>
            <a:pPr marL="0" indent="0">
              <a:buNone/>
            </a:pPr>
            <a:r>
              <a:rPr lang="en-US" sz="4000" dirty="0" smtClean="0"/>
              <a:t>LCM = 20</a:t>
            </a:r>
          </a:p>
          <a:p>
            <a:pPr marL="0" indent="0">
              <a:buNone/>
            </a:pPr>
            <a:r>
              <a:rPr lang="en-US" sz="4000" dirty="0" smtClean="0"/>
              <a:t>x = -13/90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99514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Solve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    </a:t>
            </a:r>
            <a:r>
              <a:rPr lang="en-US" sz="4000" u="sng" dirty="0" smtClean="0"/>
              <a:t> 4x + 2 </a:t>
            </a:r>
            <a:r>
              <a:rPr lang="en-US" sz="4000" dirty="0" smtClean="0"/>
              <a:t> - </a:t>
            </a:r>
            <a:r>
              <a:rPr lang="en-US" sz="4000" u="sng" dirty="0" smtClean="0"/>
              <a:t> 3 </a:t>
            </a:r>
            <a:r>
              <a:rPr lang="en-US" sz="4000" dirty="0" smtClean="0"/>
              <a:t> = </a:t>
            </a:r>
            <a:r>
              <a:rPr lang="en-US" sz="4000" u="sng" dirty="0" smtClean="0"/>
              <a:t> 1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 smtClean="0"/>
              <a:t>               5        2       3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31911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LCM = 30</a:t>
            </a:r>
          </a:p>
          <a:p>
            <a:pPr marL="0" indent="0">
              <a:buNone/>
            </a:pPr>
            <a:r>
              <a:rPr lang="en-US" sz="4000" dirty="0" smtClean="0"/>
              <a:t>x = 43/24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92833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Solve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</a:t>
            </a:r>
            <a:r>
              <a:rPr lang="en-US" sz="4000" u="sng" dirty="0" smtClean="0"/>
              <a:t> 3x </a:t>
            </a:r>
            <a:r>
              <a:rPr lang="en-US" sz="4000" dirty="0" smtClean="0"/>
              <a:t> + </a:t>
            </a:r>
            <a:r>
              <a:rPr lang="en-US" sz="4000" u="sng" dirty="0" smtClean="0"/>
              <a:t> 8 – 4x </a:t>
            </a:r>
            <a:r>
              <a:rPr lang="en-US" sz="4000" dirty="0" smtClean="0"/>
              <a:t> = 3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  2          7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59679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LCM = 14</a:t>
            </a:r>
          </a:p>
          <a:p>
            <a:pPr marL="0" indent="0">
              <a:buNone/>
            </a:pPr>
            <a:r>
              <a:rPr lang="en-US" sz="4000" dirty="0" smtClean="0"/>
              <a:t>x = 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0744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Sometimes the same angle can be an angle in two or more triangles. 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9982" y="3679067"/>
            <a:ext cx="31369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730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Custom 2">
      <a:dk1>
        <a:sysClr val="windowText" lastClr="000000"/>
      </a:dk1>
      <a:lt1>
        <a:sysClr val="window" lastClr="FFFFFF"/>
      </a:lt1>
      <a:dk2>
        <a:srgbClr val="283138"/>
      </a:dk2>
      <a:lt2>
        <a:srgbClr val="FF41D1"/>
      </a:lt2>
      <a:accent1>
        <a:srgbClr val="838D9B"/>
      </a:accent1>
      <a:accent2>
        <a:srgbClr val="D2610C"/>
      </a:accent2>
      <a:accent3>
        <a:srgbClr val="80716A"/>
      </a:accent3>
      <a:accent4>
        <a:srgbClr val="CF1BAD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9</TotalTime>
  <Words>141</Words>
  <Application>Microsoft Macintosh PowerPoint</Application>
  <PresentationFormat>On-screen Show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Breeze</vt:lpstr>
      <vt:lpstr>Lesson 24: Fractional Equations, Overlapping Triangles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24: Fractional Equations, Overlapping Triangles</dc:title>
  <dc:creator>Haley</dc:creator>
  <cp:lastModifiedBy>Haley</cp:lastModifiedBy>
  <cp:revision>1</cp:revision>
  <dcterms:created xsi:type="dcterms:W3CDTF">2015-09-02T19:54:39Z</dcterms:created>
  <dcterms:modified xsi:type="dcterms:W3CDTF">2015-09-02T20:04:24Z</dcterms:modified>
</cp:coreProperties>
</file>