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286347"/>
          </a:xfrm>
        </p:spPr>
        <p:txBody>
          <a:bodyPr/>
          <a:lstStyle/>
          <a:p>
            <a:r>
              <a:rPr lang="en-US" dirty="0" smtClean="0"/>
              <a:t>Lesson 112:</a:t>
            </a:r>
            <a:br>
              <a:rPr lang="en-US" dirty="0" smtClean="0"/>
            </a:br>
            <a:r>
              <a:rPr lang="en-US" dirty="0" smtClean="0"/>
              <a:t>Quadratic Inequalities (Less Than)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1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47126"/>
            <a:ext cx="8042276" cy="5578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In lesson 110 we discovered that the solution to a greater than quadratic inequality is a disjunction. We found that the solution to the inequality 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      (x + 2)(x – 3) &gt; 0</a:t>
            </a:r>
          </a:p>
          <a:p>
            <a:pPr marL="0" indent="0">
              <a:buNone/>
            </a:pPr>
            <a:r>
              <a:rPr lang="en-US" sz="4000" dirty="0" smtClean="0"/>
              <a:t>Is the disjunction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x &lt; -2 or x &gt; 3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061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96935"/>
            <a:ext cx="8042276" cy="51466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If we reverse the inequality symbol in the original inequality, we get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(x + 2)(x – 3) &lt; 0</a:t>
            </a:r>
          </a:p>
          <a:p>
            <a:pPr marL="0" indent="0">
              <a:buNone/>
            </a:pPr>
            <a:r>
              <a:rPr lang="en-US" sz="4000" dirty="0" smtClean="0"/>
              <a:t>This product is a negative number, because all numbers that are less than zero are negative numbers. We will find that the solution to a less than inequality such as this one will be a conjunction.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3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this inequality and graph its solution on a number line:</a:t>
            </a:r>
          </a:p>
          <a:p>
            <a:pPr marL="0" indent="0">
              <a:buNone/>
            </a:pPr>
            <a:r>
              <a:rPr lang="en-US" sz="4000" dirty="0" smtClean="0"/>
              <a:t>  (x + 2)( x – 3) &lt; 0; D = {</a:t>
            </a:r>
            <a:r>
              <a:rPr lang="en-US" sz="4000" dirty="0" smtClean="0"/>
              <a:t>Reals</a:t>
            </a:r>
            <a:r>
              <a:rPr lang="en-US" sz="4000" dirty="0" smtClean="0"/>
              <a:t>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75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&lt; -2, x &gt; 3</a:t>
            </a:r>
          </a:p>
          <a:p>
            <a:pPr marL="0" indent="0">
              <a:buNone/>
            </a:pPr>
            <a:r>
              <a:rPr lang="en-US" sz="4000" dirty="0" smtClean="0"/>
              <a:t>x &gt; -2, x &lt; 3</a:t>
            </a:r>
          </a:p>
          <a:p>
            <a:pPr marL="0" indent="0">
              <a:buNone/>
            </a:pPr>
            <a:r>
              <a:rPr lang="en-US" sz="4000" dirty="0" smtClean="0"/>
              <a:t>-2 &lt; x &lt;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135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this inequality and graph its solution on a number line:</a:t>
            </a:r>
          </a:p>
          <a:p>
            <a:pPr marL="0" indent="0">
              <a:buNone/>
            </a:pPr>
            <a:r>
              <a:rPr lang="en-US" sz="4000" dirty="0" smtClean="0"/>
              <a:t>   x + 2x – 8 &lt; 0; D = {Integers}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163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-4 &lt; x &lt;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437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112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9500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</TotalTime>
  <Words>143</Words>
  <Application>Microsoft Macintosh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Lesson 112: Quadratic Inequalities (Less Than)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112: Quadratic Inequalities (Less Than)</dc:title>
  <dc:creator>Haley</dc:creator>
  <cp:lastModifiedBy>Haley</cp:lastModifiedBy>
  <cp:revision>1</cp:revision>
  <dcterms:created xsi:type="dcterms:W3CDTF">2016-04-11T19:43:04Z</dcterms:created>
  <dcterms:modified xsi:type="dcterms:W3CDTF">2016-04-11T19:49:08Z</dcterms:modified>
</cp:coreProperties>
</file>