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2286001"/>
          </a:xfrm>
        </p:spPr>
        <p:txBody>
          <a:bodyPr/>
          <a:lstStyle/>
          <a:p>
            <a:r>
              <a:rPr lang="en-US" dirty="0" smtClean="0"/>
              <a:t>Lesson 110:</a:t>
            </a:r>
            <a:br>
              <a:rPr lang="en-US" dirty="0" smtClean="0"/>
            </a:br>
            <a:r>
              <a:rPr lang="en-US" dirty="0" smtClean="0"/>
              <a:t>Quadratic Inequalities (Greater Than)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2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50333"/>
            <a:ext cx="8042276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If we wish to say that x is a positive number, we can write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x is a positive number</a:t>
            </a:r>
          </a:p>
          <a:p>
            <a:pPr marL="0" indent="0">
              <a:buNone/>
            </a:pPr>
            <a:r>
              <a:rPr lang="en-US" sz="4000" dirty="0" smtClean="0"/>
              <a:t>Or we can use the greater than symbol and write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 x &gt; 0</a:t>
            </a:r>
          </a:p>
          <a:p>
            <a:pPr marL="0" indent="0">
              <a:buNone/>
            </a:pPr>
            <a:r>
              <a:rPr lang="en-US" sz="4000" dirty="0" smtClean="0"/>
              <a:t>This is the symbolic way to designate a positive number, because all the numbers that are greater than zero are positive numbers.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261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65667"/>
            <a:ext cx="8042276" cy="59055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If the product of two quantities is greater than zero,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 (     )(     ) &gt; 0</a:t>
            </a:r>
          </a:p>
          <a:p>
            <a:pPr marL="0" indent="0">
              <a:buNone/>
            </a:pPr>
            <a:r>
              <a:rPr lang="en-US" sz="4000" dirty="0" smtClean="0"/>
              <a:t>Then the product is a positive number. There are two ways that a product of two factors can be positive. Either both factors are positive, or both factors are negative.</a:t>
            </a:r>
          </a:p>
          <a:p>
            <a:pPr marL="0" indent="0">
              <a:buNone/>
            </a:pPr>
            <a:r>
              <a:rPr lang="en-US" sz="4000" dirty="0" smtClean="0"/>
              <a:t>(   +   )(   +   ) &gt; 0 and (   −   )(   −   ) &gt; 0</a:t>
            </a:r>
          </a:p>
          <a:p>
            <a:pPr marL="0" indent="0">
              <a:buNone/>
            </a:pPr>
            <a:r>
              <a:rPr lang="en-US" sz="4000" dirty="0" smtClean="0"/>
              <a:t>We will use this fact to graph the solution to the following inequality.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378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Graph on a number line:</a:t>
            </a:r>
          </a:p>
          <a:p>
            <a:pPr marL="0" indent="0">
              <a:buNone/>
            </a:pPr>
            <a:r>
              <a:rPr lang="en-US" sz="4000" dirty="0" smtClean="0"/>
              <a:t>  (x + 2)(x – 3) &gt; 0; D = {</a:t>
            </a:r>
            <a:r>
              <a:rPr lang="en-US" sz="4000" dirty="0" smtClean="0"/>
              <a:t>Reals</a:t>
            </a:r>
            <a:r>
              <a:rPr lang="en-US" sz="4000" dirty="0" smtClean="0"/>
              <a:t>}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7606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See Example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129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Graph on a number line.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x – 2x ≥ 3; D = {Integers}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325966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7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(x – 3)(x + 1) ≥ 0</a:t>
            </a:r>
          </a:p>
          <a:p>
            <a:pPr marL="0" indent="0">
              <a:buNone/>
            </a:pPr>
            <a:r>
              <a:rPr lang="en-US" sz="4000" dirty="0" smtClean="0"/>
              <a:t>See Example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203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110 #1-30</a:t>
            </a:r>
          </a:p>
        </p:txBody>
      </p:sp>
    </p:spTree>
    <p:extLst>
      <p:ext uri="{BB962C8B-B14F-4D97-AF65-F5344CB8AC3E}">
        <p14:creationId xmlns:p14="http://schemas.microsoft.com/office/powerpoint/2010/main" val="18500001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</TotalTime>
  <Words>93</Words>
  <Application>Microsoft Macintosh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Lesson 110: Quadratic Inequalities (Greater Than)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110: Quadratic Inequalities (Greater Than)</dc:title>
  <dc:creator>Haley</dc:creator>
  <cp:lastModifiedBy>Haley</cp:lastModifiedBy>
  <cp:revision>1</cp:revision>
  <dcterms:created xsi:type="dcterms:W3CDTF">2016-04-08T16:36:19Z</dcterms:created>
  <dcterms:modified xsi:type="dcterms:W3CDTF">2016-04-08T16:44:37Z</dcterms:modified>
</cp:coreProperties>
</file>