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Lesson 109: more on fractional exponents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0674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</a:t>
            </a:r>
          </a:p>
          <a:p>
            <a:r>
              <a:rPr lang="en-US" sz="4000" dirty="0" smtClean="0"/>
              <a:t>Expand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		(x  + y   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71492" y="3313667"/>
            <a:ext cx="1865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1/2          -1/2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40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Answer:</a:t>
            </a:r>
          </a:p>
          <a:p>
            <a:r>
              <a:rPr lang="en-US" sz="4000" dirty="0" smtClean="0"/>
              <a:t>x + 2x  y   + 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825823" y="2519974"/>
            <a:ext cx="2198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1/2     -1/2            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65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HW: Lesson 109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597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lesson 38 we noted that the power rule for exponents cannot be used when the base is a sum. This is very important, so we will review the reason here.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623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6689"/>
            <a:ext cx="7620000" cy="5709475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Note that when we write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		    x</a:t>
            </a:r>
          </a:p>
          <a:p>
            <a:r>
              <a:rPr lang="en-US" sz="4000" dirty="0" smtClean="0"/>
              <a:t>We indicate that x is to be multiplied by itself, so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	      x = 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</a:t>
            </a:r>
          </a:p>
          <a:p>
            <a:r>
              <a:rPr lang="en-US" sz="4000" dirty="0" smtClean="0">
                <a:sym typeface="Wingdings"/>
              </a:rPr>
              <a:t>In the same way, if we write</a:t>
            </a:r>
          </a:p>
          <a:p>
            <a:r>
              <a:rPr lang="en-US" sz="4000" dirty="0">
                <a:sym typeface="Wingdings"/>
              </a:rPr>
              <a:t>	</a:t>
            </a:r>
            <a:r>
              <a:rPr lang="en-US" sz="4000" dirty="0" smtClean="0">
                <a:sym typeface="Wingdings"/>
              </a:rPr>
              <a:t>	       (2x y z  )</a:t>
            </a:r>
          </a:p>
          <a:p>
            <a:r>
              <a:rPr lang="en-US" sz="4000" dirty="0" smtClean="0">
                <a:sym typeface="Wingdings"/>
              </a:rPr>
              <a:t>We indicate that the base is to be multiplied by itself, and we get</a:t>
            </a:r>
          </a:p>
          <a:p>
            <a:r>
              <a:rPr lang="en-US" sz="4000" dirty="0" smtClean="0">
                <a:sym typeface="Wingdings"/>
              </a:rPr>
              <a:t>(2x y z  ) = (2x y z  )(2x y z  ) = 4 x y z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69180" y="78602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5037" y="241309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5520" y="3690671"/>
            <a:ext cx="1095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3   -4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1986" y="5250542"/>
            <a:ext cx="7291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3   -4                    2    3   -4            2    3    -4                    4    6   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3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power rule cannot be used when we have a sum. Thus, (x + y ) does not equal   x + y.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381509" y="2976347"/>
            <a:ext cx="153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2            2   2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452" y="3492247"/>
            <a:ext cx="127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4             4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540"/>
            <a:ext cx="7620000" cy="4935624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To expand (x + y ), we must multiply x + y by itself as follows.</a:t>
            </a:r>
          </a:p>
          <a:p>
            <a:r>
              <a:rPr lang="en-US" sz="4000" dirty="0" smtClean="0"/>
              <a:t>   (x + y )(x + y ) = x + 2x y + y</a:t>
            </a:r>
          </a:p>
          <a:p>
            <a:r>
              <a:rPr lang="en-US" sz="4000" dirty="0" smtClean="0"/>
              <a:t>The power rule can be used only when the expression raised to a power is a product of factors.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32571" y="1105084"/>
            <a:ext cx="153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2            2   2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8119" y="1666754"/>
            <a:ext cx="121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89984" y="2936662"/>
            <a:ext cx="6534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2            2          2            2                4                2     2            4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</a:t>
            </a:r>
          </a:p>
          <a:p>
            <a:r>
              <a:rPr lang="en-US" sz="4000" dirty="0" smtClean="0"/>
              <a:t>Expand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		(2x   y   z)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89027" y="3313666"/>
            <a:ext cx="1852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1/2      1/4      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7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Answer:</a:t>
            </a:r>
          </a:p>
          <a:p>
            <a:r>
              <a:rPr lang="en-US" sz="4000" dirty="0" smtClean="0"/>
              <a:t>8x  y  z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92295" y="2500131"/>
            <a:ext cx="146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3/2    3/4  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2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 </a:t>
            </a:r>
          </a:p>
          <a:p>
            <a:r>
              <a:rPr lang="en-US" sz="4000" dirty="0" smtClean="0"/>
              <a:t>Expand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		(x  + y  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52417" y="3293825"/>
            <a:ext cx="1916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1/2            1/2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1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Answer:</a:t>
            </a:r>
          </a:p>
          <a:p>
            <a:r>
              <a:rPr lang="en-US" sz="4000" dirty="0" smtClean="0"/>
              <a:t>x + 2x  y  + 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845670" y="2519975"/>
            <a:ext cx="1147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1/2     1/2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29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13</TotalTime>
  <Words>251</Words>
  <Application>Microsoft Macintosh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Lesson 109: more on fractional exponents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109: more on fractional exponents</dc:title>
  <dc:creator>Haley</dc:creator>
  <cp:lastModifiedBy>Haley</cp:lastModifiedBy>
  <cp:revision>2</cp:revision>
  <dcterms:created xsi:type="dcterms:W3CDTF">2016-04-06T18:27:37Z</dcterms:created>
  <dcterms:modified xsi:type="dcterms:W3CDTF">2016-04-06T18:41:31Z</dcterms:modified>
</cp:coreProperties>
</file>