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354357"/>
          </a:xfrm>
        </p:spPr>
        <p:txBody>
          <a:bodyPr/>
          <a:lstStyle/>
          <a:p>
            <a:r>
              <a:rPr lang="en-US" dirty="0" smtClean="0"/>
              <a:t>Lesson 102:</a:t>
            </a:r>
            <a:br>
              <a:rPr lang="en-US" dirty="0" smtClean="0"/>
            </a:br>
            <a:r>
              <a:rPr lang="en-US" dirty="0" smtClean="0"/>
              <a:t>Sums of Functions, Products of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25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98115"/>
            <a:ext cx="8042276" cy="554548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Instead of writing h(x)g(x) to designate the product of the two functions, we find it convenient to write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hg(x)</a:t>
            </a:r>
          </a:p>
          <a:p>
            <a:pPr marL="0" indent="0">
              <a:buNone/>
            </a:pPr>
            <a:r>
              <a:rPr lang="en-US" sz="4000" dirty="0" smtClean="0"/>
              <a:t>The notation hg means that the h equation has been multiplied by the g equation in the same way that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(h + g)(x)</a:t>
            </a:r>
          </a:p>
          <a:p>
            <a:pPr marL="0" indent="0">
              <a:buNone/>
            </a:pPr>
            <a:r>
              <a:rPr lang="en-US" sz="4000" dirty="0" smtClean="0"/>
              <a:t>Means that the h equation and the g equation have been added.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5403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Find hg(-4) where h(x) = x + 3; D = {</a:t>
            </a:r>
            <a:r>
              <a:rPr lang="en-US" sz="4000" dirty="0" smtClean="0"/>
              <a:t>reals</a:t>
            </a:r>
            <a:r>
              <a:rPr lang="en-US" sz="4000" dirty="0" smtClean="0"/>
              <a:t>}, and g(x) = x – 6; D = {Negative integers}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268366" y="307117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28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hg(-4) = -10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5854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Find </a:t>
            </a:r>
            <a:r>
              <a:rPr lang="en-US" sz="4000" dirty="0" smtClean="0"/>
              <a:t>fg</a:t>
            </a:r>
            <a:r>
              <a:rPr lang="en-US" sz="4000" dirty="0" smtClean="0"/>
              <a:t>(-4) where f(x) = x + 3;   D = {</a:t>
            </a:r>
            <a:r>
              <a:rPr lang="en-US" sz="4000" dirty="0" smtClean="0"/>
              <a:t>Reals</a:t>
            </a:r>
            <a:r>
              <a:rPr lang="en-US" sz="4000" dirty="0" smtClean="0"/>
              <a:t>}, and g(x) = x – 5;    D = {Positive integers}.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573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-4 is not a member of the domain of g(x); so it is not a member of the domain </a:t>
            </a:r>
            <a:r>
              <a:rPr lang="en-US" sz="4000" dirty="0" smtClean="0"/>
              <a:t>fg</a:t>
            </a:r>
            <a:r>
              <a:rPr lang="en-US" sz="4000" dirty="0" smtClean="0"/>
              <a:t>(x). Empty set.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5198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102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138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30" y="249484"/>
            <a:ext cx="8616789" cy="637320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Recall that functional notation has several advantages. The first is that it allows us to identify the equations being considered. For instance, if we have the three equations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y = x + 3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y = x – 6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y = 2x + 5</a:t>
            </a:r>
          </a:p>
          <a:p>
            <a:pPr marL="0" indent="0">
              <a:buNone/>
            </a:pPr>
            <a:r>
              <a:rPr lang="en-US" sz="4000" dirty="0" smtClean="0"/>
              <a:t>We can name them as equation f, equation g, and equation h. if we use functional notation, we would use f(x), g(x), and h(x) instead of y.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f(x) = x + 3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g(x) = x – 6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h(x) = 2x + 5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718825" y="222268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3293" y="285773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01028" y="53072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0961" y="589691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3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57733"/>
            <a:ext cx="8042276" cy="5285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If we add two of these equations, we get an equation for the sum. The sum of equations f and h is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f(x) = x + 3</a:t>
            </a:r>
          </a:p>
          <a:p>
            <a:pPr marL="0" indent="0">
              <a:buNone/>
            </a:pPr>
            <a:r>
              <a:rPr lang="en-US" sz="4000" dirty="0"/>
              <a:t>	h</a:t>
            </a:r>
            <a:r>
              <a:rPr lang="en-US" sz="4000" dirty="0" smtClean="0"/>
              <a:t>(x) = 2x + 5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f(x) + h(x) = 2x + x + 8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05446" y="421856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5000006" y="5035060"/>
            <a:ext cx="56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6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85568"/>
            <a:ext cx="8042276" cy="6123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We see that f(x) + h(x) means that we have added the f equation and the h equation. Often we use the following notation to mean the same thing.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(f + h)(x)</a:t>
            </a:r>
          </a:p>
          <a:p>
            <a:pPr marL="0" indent="0">
              <a:buNone/>
            </a:pPr>
            <a:r>
              <a:rPr lang="en-US" sz="4000" dirty="0" smtClean="0"/>
              <a:t>This means that we have added the f equation to the h equation. The domain for the new equation is all numbers that were common to both of the original domains.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977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Given f(x) = x + 3; D = {</a:t>
            </a:r>
            <a:r>
              <a:rPr lang="en-US" sz="4000" dirty="0" smtClean="0"/>
              <a:t>Reals</a:t>
            </a:r>
            <a:r>
              <a:rPr lang="en-US" sz="4000" dirty="0" smtClean="0"/>
              <a:t>}, and g(x) = x – 6; D = {Integers}, find (f + g)(2).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56013" y="306186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1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f</a:t>
            </a:r>
            <a:r>
              <a:rPr lang="en-US" sz="4000" dirty="0" smtClean="0"/>
              <a:t>(2) = 5</a:t>
            </a:r>
          </a:p>
          <a:p>
            <a:pPr marL="0" indent="0">
              <a:buNone/>
            </a:pPr>
            <a:r>
              <a:rPr lang="en-US" sz="4000" dirty="0" smtClean="0"/>
              <a:t>g(2) = -2</a:t>
            </a:r>
          </a:p>
          <a:p>
            <a:pPr marL="0" indent="0">
              <a:buNone/>
            </a:pPr>
            <a:r>
              <a:rPr lang="en-US" sz="4000" dirty="0" smtClean="0"/>
              <a:t>(f + g)(2) =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692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Given f(x) = x + 3; D = {</a:t>
            </a:r>
            <a:r>
              <a:rPr lang="en-US" sz="4000" dirty="0" smtClean="0"/>
              <a:t>Reals</a:t>
            </a:r>
            <a:r>
              <a:rPr lang="en-US" sz="4000" dirty="0" smtClean="0"/>
              <a:t>}, and h(x) = 2x + 5; D = {Negative Integers}, find (f + h)(5).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718825" y="30165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3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Since 5 is not a member of the domain of h(x) we say that the problem has no answer or an empty set.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710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03326"/>
            <a:ext cx="8042276" cy="60096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When we multiply two functions, the product is also a function. If we have the </a:t>
            </a:r>
            <a:r>
              <a:rPr lang="en-US" sz="4000" dirty="0" smtClean="0"/>
              <a:t>equations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h(x) = x + 3; D = {</a:t>
            </a:r>
            <a:r>
              <a:rPr lang="en-US" sz="4000" dirty="0" smtClean="0"/>
              <a:t>Reals</a:t>
            </a:r>
            <a:r>
              <a:rPr lang="en-US" sz="4000" dirty="0" smtClean="0"/>
              <a:t>}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g(x) = x – 6; D = {negative 					             integers}</a:t>
            </a:r>
          </a:p>
          <a:p>
            <a:pPr marL="0" indent="0">
              <a:buNone/>
            </a:pPr>
            <a:r>
              <a:rPr lang="en-US" sz="4000" dirty="0" smtClean="0"/>
              <a:t>And we multiply the h equation by the g equation, we get the product h(x)g(x). 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h(x)g(x) = (x + 3)(x – 6)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h(x)g(x) = x + 3x – 6x - 18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059058" y="22939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0870" y="48911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98350" y="5573606"/>
            <a:ext cx="141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94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172</TotalTime>
  <Words>428</Words>
  <Application>Microsoft Macintosh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Lesson 102: Sums of Functions, Products of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102: Sums of Functions, Products of Functions</dc:title>
  <dc:creator>Haley</dc:creator>
  <cp:lastModifiedBy>Haley</cp:lastModifiedBy>
  <cp:revision>4</cp:revision>
  <dcterms:created xsi:type="dcterms:W3CDTF">2016-03-10T21:59:10Z</dcterms:created>
  <dcterms:modified xsi:type="dcterms:W3CDTF">2016-03-11T17:50:02Z</dcterms:modified>
</cp:coreProperties>
</file>