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March 3,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100:</a:t>
            </a:r>
            <a:br>
              <a:rPr lang="en-US" dirty="0" smtClean="0"/>
            </a:br>
            <a:r>
              <a:rPr lang="en-US" dirty="0" smtClean="0"/>
              <a:t>Graphs of Parabolas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25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will complete the square of quadratic equations to determine the axis of symmetry and the coordinates of the vertex.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2533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574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148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Complete the square to graph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y = x – 4x + 2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06800" y="3048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2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674" y="1016000"/>
            <a:ext cx="611712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66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Complete the square to graph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y = -x + 2x + 2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30600" y="2997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56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1034948"/>
            <a:ext cx="5765800" cy="544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44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Complete the square to graph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y = -x – 6x – 8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3556000" y="3022600"/>
            <a:ext cx="370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5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300" y="2298700"/>
            <a:ext cx="64135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15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100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706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We remember that a polynomial equation in one variable in which the highest power of the variable is 2 is called a quadratic equation. If we set the expression equal to y, we will have written special kinds of quadratic equations that define quadratic functions.</a:t>
            </a:r>
          </a:p>
          <a:p>
            <a:pPr lvl="1"/>
            <a:r>
              <a:rPr lang="en-US" sz="3600" dirty="0" smtClean="0"/>
              <a:t>y = x + 4x + 4</a:t>
            </a:r>
          </a:p>
          <a:p>
            <a:pPr lvl="1"/>
            <a:r>
              <a:rPr lang="en-US" sz="3600" dirty="0" smtClean="0"/>
              <a:t>y = -x + 4x – 3</a:t>
            </a:r>
          </a:p>
          <a:p>
            <a:pPr lvl="1"/>
            <a:r>
              <a:rPr lang="en-US" sz="3600" dirty="0" smtClean="0"/>
              <a:t>y = x - 3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4724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9122" y="5308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78000" y="5842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511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These equations can be graphed, because we can assign values to x and find the resulting values for y. any function can be graphed by using the laborious method of assigning many values to x and finding the resulting values for y. we call the graph of a quadratic equation a parabola.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070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If we graph many, many quadratic equations, we will find that the following relationships between the function and the graph of the function are always true.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043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1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1. Every parabola is symmetric about some vertical line. This vertical line is called the axis of symmetry.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048000"/>
            <a:ext cx="36068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2. Every parabola opens upward or it opens downward. If the coefficient of x is a positive number, the graph opens upward. If the coefficient of x is a negative number, the graph opens downward. This is true regardless of the values of the other numbers in the equation.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407400" y="208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32844" y="3251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1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380" r="21552"/>
          <a:stretch/>
        </p:blipFill>
        <p:spPr>
          <a:xfrm>
            <a:off x="0" y="635000"/>
            <a:ext cx="9144000" cy="58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3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3. The parabola crosses the y-axis at the value of the constant term in the equation. This is because the value of x is zero on the y-axis. If we let x equal zero, all terms that contain x equal zero and all that is left is the constant term.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626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0"/>
            <a:ext cx="8343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56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5602</TotalTime>
  <Words>356</Words>
  <Application>Microsoft Macintosh PowerPoint</Application>
  <PresentationFormat>On-screen Show 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Lesson 100: Graphs of Parabolas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100: Graphs of Parabolas</dc:title>
  <dc:creator>Haley</dc:creator>
  <cp:lastModifiedBy>Haley</cp:lastModifiedBy>
  <cp:revision>4</cp:revision>
  <dcterms:created xsi:type="dcterms:W3CDTF">2016-03-03T22:18:16Z</dcterms:created>
  <dcterms:modified xsi:type="dcterms:W3CDTF">2016-03-07T19:40:31Z</dcterms:modified>
</cp:coreProperties>
</file>