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B0ACFF-37A3-994F-A28B-827E4D90F539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58736E2-42D6-3A45-8FFC-468283222F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0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Understand</a:t>
            </a:r>
          </a:p>
          <a:p>
            <a:r>
              <a:rPr lang="en-US" sz="5400" dirty="0" smtClean="0"/>
              <a:t>Plan</a:t>
            </a:r>
          </a:p>
          <a:p>
            <a:r>
              <a:rPr lang="en-US" sz="5400" dirty="0" smtClean="0"/>
              <a:t>Solve</a:t>
            </a:r>
          </a:p>
          <a:p>
            <a:r>
              <a:rPr lang="en-US" sz="5400" dirty="0" smtClean="0"/>
              <a:t>Check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699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342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Act it out or make a model</a:t>
            </a:r>
          </a:p>
          <a:p>
            <a:r>
              <a:rPr lang="en-US" dirty="0" smtClean="0"/>
              <a:t>Use logical reasoning</a:t>
            </a:r>
          </a:p>
          <a:p>
            <a:r>
              <a:rPr lang="en-US" dirty="0" smtClean="0"/>
              <a:t>Draw a picture or diagram</a:t>
            </a:r>
          </a:p>
          <a:p>
            <a:r>
              <a:rPr lang="en-US" dirty="0" smtClean="0"/>
              <a:t>Write a number sentence or equation</a:t>
            </a:r>
          </a:p>
          <a:p>
            <a:r>
              <a:rPr lang="en-US" dirty="0" smtClean="0"/>
              <a:t>Make it simpler</a:t>
            </a:r>
          </a:p>
          <a:p>
            <a:r>
              <a:rPr lang="en-US" dirty="0" smtClean="0"/>
              <a:t>Find a pattern</a:t>
            </a:r>
          </a:p>
          <a:p>
            <a:r>
              <a:rPr lang="en-US" dirty="0" smtClean="0"/>
              <a:t>Make an organized list </a:t>
            </a:r>
          </a:p>
          <a:p>
            <a:r>
              <a:rPr lang="en-US" dirty="0" smtClean="0"/>
              <a:t>Guess and check</a:t>
            </a:r>
          </a:p>
          <a:p>
            <a:r>
              <a:rPr lang="en-US" dirty="0" smtClean="0"/>
              <a:t>Make or use a table, char, or graph</a:t>
            </a:r>
          </a:p>
          <a:p>
            <a:r>
              <a:rPr lang="en-US" dirty="0" smtClean="0"/>
              <a:t>Work backwards</a:t>
            </a:r>
          </a:p>
        </p:txBody>
      </p:sp>
    </p:spTree>
    <p:extLst>
      <p:ext uri="{BB962C8B-B14F-4D97-AF65-F5344CB8AC3E}">
        <p14:creationId xmlns:p14="http://schemas.microsoft.com/office/powerpoint/2010/main" val="227233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95981"/>
            <a:ext cx="8042276" cy="1336956"/>
          </a:xfrm>
        </p:spPr>
        <p:txBody>
          <a:bodyPr/>
          <a:lstStyle/>
          <a:p>
            <a:r>
              <a:rPr lang="en-US" dirty="0" smtClean="0"/>
              <a:t>Name some strategies used in the previous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6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/>
              <a:t>Mrs. </a:t>
            </a:r>
            <a:r>
              <a:rPr lang="en-US" sz="3600" dirty="0" err="1" smtClean="0"/>
              <a:t>Whong</a:t>
            </a:r>
            <a:r>
              <a:rPr lang="en-US" sz="3600" dirty="0" smtClean="0"/>
              <a:t> can average 55 mph on a highway. She plans to stop every 2 hours for 15 minutes. About how long will it take her to drive 300 miles?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33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	How many different 3-digit numbers can be made from the numbers 0, 6, and 9?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88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1" indent="0">
              <a:buNone/>
            </a:pPr>
            <a:r>
              <a:rPr lang="en-US" sz="3600" dirty="0" smtClean="0"/>
              <a:t>	13 pigs and chickens are on a farm. Altogether the animals have 42 legs. How many are pigs and how many are chickens?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478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/>
              <a:t>Bethany collects coins. She paid $28 for a coin. This new coin cost $8 less than twice the price of the last coin she bought. How much was the last coin she bought?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30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</TotalTime>
  <Words>67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Problem Solving Strategies</vt:lpstr>
      <vt:lpstr>Problem Solving Process</vt:lpstr>
      <vt:lpstr>Problem Solving Strategies</vt:lpstr>
      <vt:lpstr>Name some strategies used in the previous problem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Strategies</dc:title>
  <dc:creator>Haley Stenquist</dc:creator>
  <cp:lastModifiedBy>Haley Stenquist</cp:lastModifiedBy>
  <cp:revision>2</cp:revision>
  <dcterms:created xsi:type="dcterms:W3CDTF">2014-08-14T16:49:56Z</dcterms:created>
  <dcterms:modified xsi:type="dcterms:W3CDTF">2014-08-14T17:02:51Z</dcterms:modified>
</cp:coreProperties>
</file>